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726" r:id="rId3"/>
    <p:sldMasterId id="2147483785" r:id="rId4"/>
  </p:sldMasterIdLst>
  <p:notesMasterIdLst>
    <p:notesMasterId r:id="rId28"/>
  </p:notesMasterIdLst>
  <p:handoutMasterIdLst>
    <p:handoutMasterId r:id="rId29"/>
  </p:handoutMasterIdLst>
  <p:sldIdLst>
    <p:sldId id="471" r:id="rId5"/>
    <p:sldId id="521" r:id="rId6"/>
    <p:sldId id="473" r:id="rId7"/>
    <p:sldId id="540" r:id="rId8"/>
    <p:sldId id="322" r:id="rId9"/>
    <p:sldId id="538" r:id="rId10"/>
    <p:sldId id="302" r:id="rId11"/>
    <p:sldId id="317" r:id="rId12"/>
    <p:sldId id="517" r:id="rId13"/>
    <p:sldId id="504" r:id="rId14"/>
    <p:sldId id="548" r:id="rId15"/>
    <p:sldId id="474" r:id="rId16"/>
    <p:sldId id="475" r:id="rId17"/>
    <p:sldId id="496" r:id="rId18"/>
    <p:sldId id="501" r:id="rId19"/>
    <p:sldId id="508" r:id="rId20"/>
    <p:sldId id="509" r:id="rId21"/>
    <p:sldId id="510" r:id="rId22"/>
    <p:sldId id="511" r:id="rId23"/>
    <p:sldId id="512" r:id="rId24"/>
    <p:sldId id="489" r:id="rId25"/>
    <p:sldId id="488" r:id="rId26"/>
    <p:sldId id="490" r:id="rId2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2" pos="347" userDrawn="1">
          <p15:clr>
            <a:srgbClr val="A4A3A4"/>
          </p15:clr>
        </p15:guide>
        <p15:guide id="3" pos="7333" userDrawn="1">
          <p15:clr>
            <a:srgbClr val="A4A3A4"/>
          </p15:clr>
        </p15:guide>
        <p15:guide id="4"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996633"/>
    <a:srgbClr val="FFFFFF"/>
    <a:srgbClr val="333333"/>
    <a:srgbClr val="1742FF"/>
    <a:srgbClr val="053EFF"/>
    <a:srgbClr val="382AFF"/>
    <a:srgbClr val="007BB6"/>
    <a:srgbClr val="DD4B39"/>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guide orient="horz" pos="1230"/>
        <p:guide pos="347"/>
        <p:guide pos="7333"/>
        <p:guide pos="3840"/>
      </p:guideLst>
    </p:cSldViewPr>
  </p:slideViewPr>
  <p:notesTextViewPr>
    <p:cViewPr>
      <p:scale>
        <a:sx n="66" d="100"/>
        <a:sy n="66" d="100"/>
      </p:scale>
      <p:origin x="0" y="0"/>
    </p:cViewPr>
  </p:notesTextViewPr>
  <p:sorterViewPr>
    <p:cViewPr varScale="1">
      <p:scale>
        <a:sx n="100" d="100"/>
        <a:sy n="100" d="100"/>
      </p:scale>
      <p:origin x="0" y="0"/>
    </p:cViewPr>
  </p:sorterViewPr>
  <p:notesViewPr>
    <p:cSldViewPr snapToGrid="0" showGuides="1">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F4D35D2-94B2-46AB-9E0F-17A649681629}" type="datetimeFigureOut">
              <a:rPr lang="id-ID" smtClean="0"/>
              <a:t>15/08/2021</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E2E2D0-0EB6-47AD-9C81-D43A43D31FF5}" type="slidenum">
              <a:rPr lang="id-ID" smtClean="0"/>
              <a:t>‹Nº›</a:t>
            </a:fld>
            <a:endParaRPr lang="id-ID"/>
          </a:p>
        </p:txBody>
      </p:sp>
    </p:spTree>
    <p:extLst>
      <p:ext uri="{BB962C8B-B14F-4D97-AF65-F5344CB8AC3E}">
        <p14:creationId xmlns:p14="http://schemas.microsoft.com/office/powerpoint/2010/main" val="3551324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AE7C86C-F426-4BC7-AA47-DD474981301E}" type="datetimeFigureOut">
              <a:rPr lang="id-ID" smtClean="0"/>
              <a:t>15/08/2021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75A68-0AE1-440D-820E-216A88159F39}" type="slidenum">
              <a:rPr lang="id-ID" smtClean="0"/>
              <a:t>‹Nº›</a:t>
            </a:fld>
            <a:endParaRPr lang="id-ID"/>
          </a:p>
        </p:txBody>
      </p:sp>
    </p:spTree>
    <p:extLst>
      <p:ext uri="{BB962C8B-B14F-4D97-AF65-F5344CB8AC3E}">
        <p14:creationId xmlns:p14="http://schemas.microsoft.com/office/powerpoint/2010/main" val="2610915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075A68-0AE1-440D-820E-216A88159F39}"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13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marL="0" marR="0" lvl="0" indent="0" algn="r" defTabSz="1267907" rtl="0" eaLnBrk="1" fontAlgn="auto" latinLnBrk="0" hangingPunct="1">
              <a:lnSpc>
                <a:spcPct val="100000"/>
              </a:lnSpc>
              <a:spcBef>
                <a:spcPts val="0"/>
              </a:spcBef>
              <a:spcAft>
                <a:spcPts val="0"/>
              </a:spcAft>
              <a:buClrTx/>
              <a:buSzTx/>
              <a:buFontTx/>
              <a:buNone/>
              <a:tabLst/>
              <a:defRPr/>
            </a:pPr>
            <a:fld id="{19075A68-0AE1-440D-820E-216A88159F39}"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67907"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46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Introducción </a:t>
            </a:r>
          </a:p>
        </p:txBody>
      </p:sp>
      <p:sp>
        <p:nvSpPr>
          <p:cNvPr id="4" name="Marcador de número de diapositiva 3"/>
          <p:cNvSpPr>
            <a:spLocks noGrp="1"/>
          </p:cNvSpPr>
          <p:nvPr>
            <p:ph type="sldNum" sz="quarter" idx="10"/>
          </p:nvPr>
        </p:nvSpPr>
        <p:spPr/>
        <p:txBody>
          <a:bodyPr/>
          <a:lstStyle/>
          <a:p>
            <a:fld id="{19075A68-0AE1-440D-820E-216A88159F39}" type="slidenum">
              <a:rPr lang="id-ID" smtClean="0"/>
              <a:t>8</a:t>
            </a:fld>
            <a:endParaRPr lang="id-ID"/>
          </a:p>
        </p:txBody>
      </p:sp>
    </p:spTree>
    <p:extLst>
      <p:ext uri="{BB962C8B-B14F-4D97-AF65-F5344CB8AC3E}">
        <p14:creationId xmlns:p14="http://schemas.microsoft.com/office/powerpoint/2010/main" val="3388883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9075A68-0AE1-440D-820E-216A88159F39}" type="slidenum">
              <a:rPr lang="id-ID" smtClean="0"/>
              <a:t>9</a:t>
            </a:fld>
            <a:endParaRPr lang="id-ID"/>
          </a:p>
        </p:txBody>
      </p:sp>
    </p:spTree>
    <p:extLst>
      <p:ext uri="{BB962C8B-B14F-4D97-AF65-F5344CB8AC3E}">
        <p14:creationId xmlns:p14="http://schemas.microsoft.com/office/powerpoint/2010/main" val="220486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9075A68-0AE1-440D-820E-216A88159F39}" type="slidenum">
              <a:rPr lang="id-ID" smtClean="0"/>
              <a:t>23</a:t>
            </a:fld>
            <a:endParaRPr lang="id-ID"/>
          </a:p>
        </p:txBody>
      </p:sp>
    </p:spTree>
    <p:extLst>
      <p:ext uri="{BB962C8B-B14F-4D97-AF65-F5344CB8AC3E}">
        <p14:creationId xmlns:p14="http://schemas.microsoft.com/office/powerpoint/2010/main" val="55407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5" name="Footer Placeholder 4"/>
          <p:cNvSpPr>
            <a:spLocks noGrp="1"/>
          </p:cNvSpPr>
          <p:nvPr>
            <p:ph type="ftr" sz="quarter" idx="11"/>
          </p:nvPr>
        </p:nvSpPr>
        <p:spPr/>
        <p:txBody>
          <a:bodyPr/>
          <a:lstStyle/>
          <a:p>
            <a:endParaRPr lang="id-ID" dirty="0"/>
          </a:p>
        </p:txBody>
      </p:sp>
      <p:grpSp>
        <p:nvGrpSpPr>
          <p:cNvPr id="6" name="Group 5"/>
          <p:cNvGrpSpPr/>
          <p:nvPr userDrawn="1"/>
        </p:nvGrpSpPr>
        <p:grpSpPr>
          <a:xfrm>
            <a:off x="0" y="6824981"/>
            <a:ext cx="12192000" cy="45719"/>
            <a:chOff x="0" y="6756401"/>
            <a:chExt cx="12192000" cy="114300"/>
          </a:xfrm>
        </p:grpSpPr>
        <p:sp>
          <p:nvSpPr>
            <p:cNvPr id="7" name="Rectangle 6"/>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11"/>
          <p:cNvGrpSpPr/>
          <p:nvPr userDrawn="1"/>
        </p:nvGrpSpPr>
        <p:grpSpPr>
          <a:xfrm>
            <a:off x="0" y="0"/>
            <a:ext cx="12192000" cy="45719"/>
            <a:chOff x="0" y="6756401"/>
            <a:chExt cx="12192000" cy="114300"/>
          </a:xfrm>
        </p:grpSpPr>
        <p:sp>
          <p:nvSpPr>
            <p:cNvPr id="13" name="Rectangle 12"/>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255912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27"/>
          <p:cNvSpPr>
            <a:spLocks noGrp="1"/>
          </p:cNvSpPr>
          <p:nvPr>
            <p:ph type="pic" sz="quarter" idx="14"/>
          </p:nvPr>
        </p:nvSpPr>
        <p:spPr>
          <a:xfrm>
            <a:off x="679859" y="2846640"/>
            <a:ext cx="1219137" cy="1149869"/>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28" name="Picture Placeholder 27"/>
          <p:cNvSpPr>
            <a:spLocks noGrp="1"/>
          </p:cNvSpPr>
          <p:nvPr>
            <p:ph type="pic" sz="quarter" idx="15"/>
          </p:nvPr>
        </p:nvSpPr>
        <p:spPr>
          <a:xfrm>
            <a:off x="679859" y="4732194"/>
            <a:ext cx="1219137" cy="1149869"/>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29" name="Picture Placeholder 27"/>
          <p:cNvSpPr>
            <a:spLocks noGrp="1"/>
          </p:cNvSpPr>
          <p:nvPr>
            <p:ph type="pic" sz="quarter" idx="16"/>
          </p:nvPr>
        </p:nvSpPr>
        <p:spPr>
          <a:xfrm>
            <a:off x="6079375" y="4732194"/>
            <a:ext cx="1219137" cy="1149869"/>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30" name="Picture Placeholder 27"/>
          <p:cNvSpPr>
            <a:spLocks noGrp="1"/>
          </p:cNvSpPr>
          <p:nvPr>
            <p:ph type="pic" sz="quarter" idx="17"/>
          </p:nvPr>
        </p:nvSpPr>
        <p:spPr>
          <a:xfrm>
            <a:off x="6079375" y="2846640"/>
            <a:ext cx="1219137" cy="1149869"/>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Tree>
    <p:extLst>
      <p:ext uri="{BB962C8B-B14F-4D97-AF65-F5344CB8AC3E}">
        <p14:creationId xmlns:p14="http://schemas.microsoft.com/office/powerpoint/2010/main" val="181782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ig Picture Portfolio">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22"/>
          <p:cNvSpPr>
            <a:spLocks noGrp="1"/>
          </p:cNvSpPr>
          <p:nvPr>
            <p:ph type="pic" sz="quarter" idx="14"/>
          </p:nvPr>
        </p:nvSpPr>
        <p:spPr>
          <a:xfrm>
            <a:off x="563035" y="1719344"/>
            <a:ext cx="11074399" cy="4442505"/>
          </a:xfrm>
        </p:spPr>
        <p:txBody>
          <a:bodyPr>
            <a:normAutofit/>
          </a:bodyPr>
          <a:lstStyle>
            <a:lvl1pPr>
              <a:defRPr sz="1620"/>
            </a:lvl1pPr>
          </a:lstStyle>
          <a:p>
            <a:endParaRPr lang="id-ID"/>
          </a:p>
        </p:txBody>
      </p:sp>
    </p:spTree>
    <p:extLst>
      <p:ext uri="{BB962C8B-B14F-4D97-AF65-F5344CB8AC3E}">
        <p14:creationId xmlns:p14="http://schemas.microsoft.com/office/powerpoint/2010/main" val="4173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4"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Lst>
  </p:timing>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howcase">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8" name="Picture Placeholder 2"/>
          <p:cNvSpPr>
            <a:spLocks noGrp="1"/>
          </p:cNvSpPr>
          <p:nvPr>
            <p:ph type="pic" sz="quarter" idx="14"/>
          </p:nvPr>
        </p:nvSpPr>
        <p:spPr>
          <a:xfrm>
            <a:off x="1222375" y="1801496"/>
            <a:ext cx="3106738" cy="2016211"/>
          </a:xfrm>
          <a:prstGeom prst="rect">
            <a:avLst/>
          </a:prstGeom>
        </p:spPr>
        <p:txBody>
          <a:bodyPr>
            <a:normAutofit/>
          </a:bodyPr>
          <a:lstStyle>
            <a:lvl1pPr>
              <a:defRPr sz="1620">
                <a:solidFill>
                  <a:schemeClr val="tx2"/>
                </a:solidFill>
              </a:defRPr>
            </a:lvl1pPr>
          </a:lstStyle>
          <a:p>
            <a:endParaRPr lang="id-ID"/>
          </a:p>
        </p:txBody>
      </p:sp>
      <p:sp>
        <p:nvSpPr>
          <p:cNvPr id="29" name="Picture Placeholder 2"/>
          <p:cNvSpPr>
            <a:spLocks noGrp="1"/>
          </p:cNvSpPr>
          <p:nvPr>
            <p:ph type="pic" sz="quarter" idx="15"/>
          </p:nvPr>
        </p:nvSpPr>
        <p:spPr>
          <a:xfrm>
            <a:off x="4533786" y="1801496"/>
            <a:ext cx="3106738" cy="2016211"/>
          </a:xfrm>
          <a:prstGeom prst="rect">
            <a:avLst/>
          </a:prstGeom>
        </p:spPr>
        <p:txBody>
          <a:bodyPr>
            <a:normAutofit/>
          </a:bodyPr>
          <a:lstStyle>
            <a:lvl1pPr>
              <a:defRPr sz="1620">
                <a:solidFill>
                  <a:schemeClr val="tx2"/>
                </a:solidFill>
              </a:defRPr>
            </a:lvl1pPr>
          </a:lstStyle>
          <a:p>
            <a:endParaRPr lang="id-ID"/>
          </a:p>
        </p:txBody>
      </p:sp>
      <p:sp>
        <p:nvSpPr>
          <p:cNvPr id="30" name="Picture Placeholder 2"/>
          <p:cNvSpPr>
            <a:spLocks noGrp="1"/>
          </p:cNvSpPr>
          <p:nvPr>
            <p:ph type="pic" sz="quarter" idx="16"/>
          </p:nvPr>
        </p:nvSpPr>
        <p:spPr>
          <a:xfrm>
            <a:off x="7858048" y="1801496"/>
            <a:ext cx="3106738" cy="2016211"/>
          </a:xfrm>
          <a:prstGeom prst="rect">
            <a:avLst/>
          </a:prstGeom>
        </p:spPr>
        <p:txBody>
          <a:bodyPr>
            <a:normAutofit/>
          </a:bodyPr>
          <a:lstStyle>
            <a:lvl1pPr>
              <a:defRPr sz="1620">
                <a:solidFill>
                  <a:schemeClr val="tx2"/>
                </a:solidFill>
              </a:defRPr>
            </a:lvl1pPr>
          </a:lstStyle>
          <a:p>
            <a:endParaRPr lang="id-ID"/>
          </a:p>
        </p:txBody>
      </p:sp>
      <p:sp>
        <p:nvSpPr>
          <p:cNvPr id="31" name="Picture Placeholder 2"/>
          <p:cNvSpPr>
            <a:spLocks noGrp="1"/>
          </p:cNvSpPr>
          <p:nvPr>
            <p:ph type="pic" sz="quarter" idx="17"/>
          </p:nvPr>
        </p:nvSpPr>
        <p:spPr>
          <a:xfrm>
            <a:off x="1222375" y="4033410"/>
            <a:ext cx="3106738" cy="2016211"/>
          </a:xfrm>
          <a:prstGeom prst="rect">
            <a:avLst/>
          </a:prstGeom>
        </p:spPr>
        <p:txBody>
          <a:bodyPr>
            <a:normAutofit/>
          </a:bodyPr>
          <a:lstStyle>
            <a:lvl1pPr>
              <a:defRPr sz="1620">
                <a:solidFill>
                  <a:schemeClr val="tx2"/>
                </a:solidFill>
              </a:defRPr>
            </a:lvl1pPr>
          </a:lstStyle>
          <a:p>
            <a:endParaRPr lang="id-ID"/>
          </a:p>
        </p:txBody>
      </p:sp>
      <p:sp>
        <p:nvSpPr>
          <p:cNvPr id="32" name="Picture Placeholder 2"/>
          <p:cNvSpPr>
            <a:spLocks noGrp="1"/>
          </p:cNvSpPr>
          <p:nvPr>
            <p:ph type="pic" sz="quarter" idx="18"/>
          </p:nvPr>
        </p:nvSpPr>
        <p:spPr>
          <a:xfrm>
            <a:off x="4533786" y="4033410"/>
            <a:ext cx="3106738" cy="2016211"/>
          </a:xfrm>
          <a:prstGeom prst="rect">
            <a:avLst/>
          </a:prstGeom>
        </p:spPr>
        <p:txBody>
          <a:bodyPr>
            <a:normAutofit/>
          </a:bodyPr>
          <a:lstStyle>
            <a:lvl1pPr>
              <a:defRPr sz="1620">
                <a:solidFill>
                  <a:schemeClr val="tx2"/>
                </a:solidFill>
              </a:defRPr>
            </a:lvl1pPr>
          </a:lstStyle>
          <a:p>
            <a:endParaRPr lang="id-ID"/>
          </a:p>
        </p:txBody>
      </p:sp>
      <p:sp>
        <p:nvSpPr>
          <p:cNvPr id="33" name="Picture Placeholder 2"/>
          <p:cNvSpPr>
            <a:spLocks noGrp="1"/>
          </p:cNvSpPr>
          <p:nvPr>
            <p:ph type="pic" sz="quarter" idx="19"/>
          </p:nvPr>
        </p:nvSpPr>
        <p:spPr>
          <a:xfrm>
            <a:off x="7858048" y="4033410"/>
            <a:ext cx="3106738" cy="2016211"/>
          </a:xfrm>
          <a:prstGeom prst="rect">
            <a:avLst/>
          </a:prstGeom>
        </p:spPr>
        <p:txBody>
          <a:bodyPr>
            <a:normAutofit/>
          </a:bodyPr>
          <a:lstStyle>
            <a:lvl1pPr>
              <a:defRPr sz="1620">
                <a:solidFill>
                  <a:schemeClr val="tx2"/>
                </a:solidFill>
              </a:defRPr>
            </a:lvl1pPr>
          </a:lstStyle>
          <a:p>
            <a:endParaRPr lang="id-ID"/>
          </a:p>
        </p:txBody>
      </p:sp>
    </p:spTree>
    <p:extLst>
      <p:ext uri="{BB962C8B-B14F-4D97-AF65-F5344CB8AC3E}">
        <p14:creationId xmlns:p14="http://schemas.microsoft.com/office/powerpoint/2010/main" val="179373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par>
                                <p:cTn id="16" presetID="22" presetClass="entr" presetSubtype="1" fill="hold" grpId="0" nodeType="withEffect" nodePh="1">
                                  <p:stCondLst>
                                    <p:cond delay="0"/>
                                  </p:stCondLst>
                                  <p:endCondLst>
                                    <p:cond evt="begin" delay="0">
                                      <p:tn val="16"/>
                                    </p:cond>
                                  </p:end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par>
                                <p:cTn id="19" presetID="22" presetClass="entr" presetSubtype="1" fill="hold" grpId="0" nodeType="withEffect" nodePh="1">
                                  <p:stCondLst>
                                    <p:cond delay="0"/>
                                  </p:stCondLst>
                                  <p:endCondLst>
                                    <p:cond evt="begin" delay="0">
                                      <p:tn val="19"/>
                                    </p:cond>
                                  </p:end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2" presetClass="entr" presetSubtype="1" fill="hold" grpId="0" nodeType="withEffect" nodePh="1">
                                  <p:stCondLst>
                                    <p:cond delay="0"/>
                                  </p:stCondLst>
                                  <p:endCondLst>
                                    <p:cond evt="begin" delay="0">
                                      <p:tn val="22"/>
                                    </p:cond>
                                  </p:end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par>
                                <p:cTn id="25" presetID="22" presetClass="entr" presetSubtype="1" fill="hold" grpId="0" nodeType="withEffect" nodePh="1">
                                  <p:stCondLst>
                                    <p:cond delay="0"/>
                                  </p:stCondLst>
                                  <p:endCondLst>
                                    <p:cond evt="begin" delay="0">
                                      <p:tn val="25"/>
                                    </p:cond>
                                  </p:end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par>
                                <p:cTn id="28" presetID="22" presetClass="entr" presetSubtype="1" fill="hold" grpId="0" nodeType="withEffect" nodePh="1">
                                  <p:stCondLst>
                                    <p:cond delay="0"/>
                                  </p:stCondLst>
                                  <p:endCondLst>
                                    <p:cond evt="begin" delay="0">
                                      <p:tn val="28"/>
                                    </p:cond>
                                  </p:endCondLst>
                                  <p:childTnLst>
                                    <p:set>
                                      <p:cBhvr>
                                        <p:cTn id="29" dur="1" fill="hold">
                                          <p:stCondLst>
                                            <p:cond delay="0"/>
                                          </p:stCondLst>
                                        </p:cTn>
                                        <p:tgtEl>
                                          <p:spTgt spid="33"/>
                                        </p:tgtEl>
                                        <p:attrNameLst>
                                          <p:attrName>style.visibility</p:attrName>
                                        </p:attrNameLst>
                                      </p:cBhvr>
                                      <p:to>
                                        <p:strVal val="visible"/>
                                      </p:to>
                                    </p:set>
                                    <p:animEffect transition="in" filter="wipe(up)">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8" grpId="0"/>
      <p:bldP spid="29" grpId="0"/>
      <p:bldP spid="30" grpId="0"/>
      <p:bldP spid="31" grpId="0"/>
      <p:bldP spid="32" grpId="0"/>
      <p:bldP spid="33" grpId="0"/>
    </p:bldLst>
  </p:timing>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1" name="Picture Placeholder 2"/>
          <p:cNvSpPr>
            <a:spLocks noGrp="1"/>
          </p:cNvSpPr>
          <p:nvPr>
            <p:ph type="pic" sz="quarter" idx="14"/>
          </p:nvPr>
        </p:nvSpPr>
        <p:spPr>
          <a:xfrm>
            <a:off x="1304066" y="1815904"/>
            <a:ext cx="1692000" cy="1692000"/>
          </a:xfrm>
          <a:prstGeom prst="rect">
            <a:avLst/>
          </a:prstGeom>
        </p:spPr>
        <p:txBody>
          <a:bodyPr>
            <a:normAutofit/>
          </a:bodyPr>
          <a:lstStyle>
            <a:lvl1pPr>
              <a:defRPr sz="1441"/>
            </a:lvl1pPr>
          </a:lstStyle>
          <a:p>
            <a:endParaRPr lang="id-ID" dirty="0"/>
          </a:p>
        </p:txBody>
      </p:sp>
      <p:sp>
        <p:nvSpPr>
          <p:cNvPr id="32" name="Picture Placeholder 2"/>
          <p:cNvSpPr>
            <a:spLocks noGrp="1"/>
          </p:cNvSpPr>
          <p:nvPr>
            <p:ph type="pic" sz="quarter" idx="15"/>
          </p:nvPr>
        </p:nvSpPr>
        <p:spPr>
          <a:xfrm>
            <a:off x="3928610" y="1815904"/>
            <a:ext cx="1692000" cy="1692000"/>
          </a:xfrm>
          <a:prstGeom prst="rect">
            <a:avLst/>
          </a:prstGeom>
        </p:spPr>
        <p:txBody>
          <a:bodyPr>
            <a:normAutofit/>
          </a:bodyPr>
          <a:lstStyle>
            <a:lvl1pPr>
              <a:defRPr sz="1441"/>
            </a:lvl1pPr>
          </a:lstStyle>
          <a:p>
            <a:endParaRPr lang="id-ID" dirty="0"/>
          </a:p>
        </p:txBody>
      </p:sp>
      <p:sp>
        <p:nvSpPr>
          <p:cNvPr id="33" name="Picture Placeholder 2"/>
          <p:cNvSpPr>
            <a:spLocks noGrp="1"/>
          </p:cNvSpPr>
          <p:nvPr>
            <p:ph type="pic" sz="quarter" idx="16"/>
          </p:nvPr>
        </p:nvSpPr>
        <p:spPr>
          <a:xfrm>
            <a:off x="6592935" y="1815904"/>
            <a:ext cx="1692000" cy="1692000"/>
          </a:xfrm>
          <a:prstGeom prst="rect">
            <a:avLst/>
          </a:prstGeom>
        </p:spPr>
        <p:txBody>
          <a:bodyPr>
            <a:normAutofit/>
          </a:bodyPr>
          <a:lstStyle>
            <a:lvl1pPr>
              <a:defRPr sz="1441"/>
            </a:lvl1pPr>
          </a:lstStyle>
          <a:p>
            <a:endParaRPr lang="id-ID" dirty="0"/>
          </a:p>
        </p:txBody>
      </p:sp>
      <p:sp>
        <p:nvSpPr>
          <p:cNvPr id="34" name="Picture Placeholder 2"/>
          <p:cNvSpPr>
            <a:spLocks noGrp="1"/>
          </p:cNvSpPr>
          <p:nvPr>
            <p:ph type="pic" sz="quarter" idx="17"/>
          </p:nvPr>
        </p:nvSpPr>
        <p:spPr>
          <a:xfrm>
            <a:off x="9216377" y="1815904"/>
            <a:ext cx="1692000" cy="1692000"/>
          </a:xfrm>
          <a:prstGeom prst="rect">
            <a:avLst/>
          </a:prstGeom>
        </p:spPr>
        <p:txBody>
          <a:bodyPr>
            <a:normAutofit/>
          </a:bodyPr>
          <a:lstStyle>
            <a:lvl1pPr>
              <a:defRPr sz="1441"/>
            </a:lvl1pPr>
          </a:lstStyle>
          <a:p>
            <a:endParaRPr lang="id-ID" dirty="0"/>
          </a:p>
        </p:txBody>
      </p:sp>
      <p:sp>
        <p:nvSpPr>
          <p:cNvPr id="35" name="Picture Placeholder 2"/>
          <p:cNvSpPr>
            <a:spLocks noGrp="1"/>
          </p:cNvSpPr>
          <p:nvPr>
            <p:ph type="pic" sz="quarter" idx="18"/>
          </p:nvPr>
        </p:nvSpPr>
        <p:spPr>
          <a:xfrm>
            <a:off x="1304066" y="4011222"/>
            <a:ext cx="1692000" cy="1692000"/>
          </a:xfrm>
          <a:prstGeom prst="rect">
            <a:avLst/>
          </a:prstGeom>
        </p:spPr>
        <p:txBody>
          <a:bodyPr>
            <a:normAutofit/>
          </a:bodyPr>
          <a:lstStyle>
            <a:lvl1pPr>
              <a:defRPr sz="1441"/>
            </a:lvl1pPr>
          </a:lstStyle>
          <a:p>
            <a:endParaRPr lang="id-ID" dirty="0"/>
          </a:p>
        </p:txBody>
      </p:sp>
      <p:sp>
        <p:nvSpPr>
          <p:cNvPr id="36" name="Picture Placeholder 2"/>
          <p:cNvSpPr>
            <a:spLocks noGrp="1"/>
          </p:cNvSpPr>
          <p:nvPr>
            <p:ph type="pic" sz="quarter" idx="19"/>
          </p:nvPr>
        </p:nvSpPr>
        <p:spPr>
          <a:xfrm>
            <a:off x="3928610" y="4011222"/>
            <a:ext cx="1692000" cy="1692000"/>
          </a:xfrm>
          <a:prstGeom prst="rect">
            <a:avLst/>
          </a:prstGeom>
        </p:spPr>
        <p:txBody>
          <a:bodyPr>
            <a:normAutofit/>
          </a:bodyPr>
          <a:lstStyle>
            <a:lvl1pPr>
              <a:defRPr sz="1441"/>
            </a:lvl1pPr>
          </a:lstStyle>
          <a:p>
            <a:endParaRPr lang="id-ID" dirty="0"/>
          </a:p>
        </p:txBody>
      </p:sp>
      <p:sp>
        <p:nvSpPr>
          <p:cNvPr id="37" name="Picture Placeholder 2"/>
          <p:cNvSpPr>
            <a:spLocks noGrp="1"/>
          </p:cNvSpPr>
          <p:nvPr>
            <p:ph type="pic" sz="quarter" idx="20"/>
          </p:nvPr>
        </p:nvSpPr>
        <p:spPr>
          <a:xfrm>
            <a:off x="6592935" y="4011222"/>
            <a:ext cx="1692000" cy="1692000"/>
          </a:xfrm>
          <a:prstGeom prst="rect">
            <a:avLst/>
          </a:prstGeom>
        </p:spPr>
        <p:txBody>
          <a:bodyPr>
            <a:normAutofit/>
          </a:bodyPr>
          <a:lstStyle>
            <a:lvl1pPr>
              <a:defRPr sz="1441"/>
            </a:lvl1pPr>
          </a:lstStyle>
          <a:p>
            <a:endParaRPr lang="id-ID" dirty="0"/>
          </a:p>
        </p:txBody>
      </p:sp>
      <p:sp>
        <p:nvSpPr>
          <p:cNvPr id="38" name="Picture Placeholder 2"/>
          <p:cNvSpPr>
            <a:spLocks noGrp="1"/>
          </p:cNvSpPr>
          <p:nvPr>
            <p:ph type="pic" sz="quarter" idx="21"/>
          </p:nvPr>
        </p:nvSpPr>
        <p:spPr>
          <a:xfrm>
            <a:off x="9216377" y="4011222"/>
            <a:ext cx="1692000" cy="1692000"/>
          </a:xfrm>
          <a:prstGeom prst="rect">
            <a:avLst/>
          </a:prstGeom>
        </p:spPr>
        <p:txBody>
          <a:bodyPr>
            <a:normAutofit/>
          </a:bodyPr>
          <a:lstStyle>
            <a:lvl1pPr>
              <a:defRPr sz="1441"/>
            </a:lvl1pPr>
          </a:lstStyle>
          <a:p>
            <a:endParaRPr lang="id-ID" dirty="0"/>
          </a:p>
        </p:txBody>
      </p:sp>
    </p:spTree>
    <p:extLst>
      <p:ext uri="{BB962C8B-B14F-4D97-AF65-F5344CB8AC3E}">
        <p14:creationId xmlns:p14="http://schemas.microsoft.com/office/powerpoint/2010/main" val="203389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par>
                                <p:cTn id="16" presetID="22" presetClass="entr" presetSubtype="1" fill="hold" grpId="0" nodeType="withEffect" nodePh="1">
                                  <p:stCondLst>
                                    <p:cond delay="0"/>
                                  </p:stCondLst>
                                  <p:endCondLst>
                                    <p:cond evt="begin" delay="0">
                                      <p:tn val="16"/>
                                    </p:cond>
                                  </p:end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1" fill="hold" grpId="0" nodeType="withEffect" nodePh="1">
                                  <p:stCondLst>
                                    <p:cond delay="0"/>
                                  </p:stCondLst>
                                  <p:endCondLst>
                                    <p:cond evt="begin" delay="0">
                                      <p:tn val="19"/>
                                    </p:cond>
                                  </p:end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par>
                                <p:cTn id="22" presetID="22" presetClass="entr" presetSubtype="1" fill="hold" grpId="0" nodeType="withEffect" nodePh="1">
                                  <p:stCondLst>
                                    <p:cond delay="0"/>
                                  </p:stCondLst>
                                  <p:endCondLst>
                                    <p:cond evt="begin" delay="0">
                                      <p:tn val="22"/>
                                    </p:cond>
                                  </p:end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par>
                                <p:cTn id="25" presetID="22" presetClass="entr" presetSubtype="1" fill="hold" grpId="0" nodeType="withEffect" nodePh="1">
                                  <p:stCondLst>
                                    <p:cond delay="0"/>
                                  </p:stCondLst>
                                  <p:endCondLst>
                                    <p:cond evt="begin" delay="0">
                                      <p:tn val="25"/>
                                    </p:cond>
                                  </p:end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fill="hold" grpId="0" nodeType="withEffect" nodePh="1">
                                  <p:stCondLst>
                                    <p:cond delay="0"/>
                                  </p:stCondLst>
                                  <p:endCondLst>
                                    <p:cond evt="begin" delay="0">
                                      <p:tn val="28"/>
                                    </p:cond>
                                  </p:end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500"/>
                                        <p:tgtEl>
                                          <p:spTgt spid="36"/>
                                        </p:tgtEl>
                                      </p:cBhvr>
                                    </p:animEffect>
                                  </p:childTnLst>
                                </p:cTn>
                              </p:par>
                              <p:par>
                                <p:cTn id="31" presetID="22" presetClass="entr" presetSubtype="1" fill="hold" grpId="0" nodeType="withEffect" nodePh="1">
                                  <p:stCondLst>
                                    <p:cond delay="0"/>
                                  </p:stCondLst>
                                  <p:endCondLst>
                                    <p:cond evt="begin" delay="0">
                                      <p:tn val="31"/>
                                    </p:cond>
                                  </p:end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par>
                                <p:cTn id="34" presetID="22" presetClass="entr" presetSubtype="1" fill="hold" grpId="0" nodeType="withEffect" nodePh="1">
                                  <p:stCondLst>
                                    <p:cond delay="0"/>
                                  </p:stCondLst>
                                  <p:endCondLst>
                                    <p:cond evt="begin" delay="0">
                                      <p:tn val="34"/>
                                    </p:cond>
                                  </p:endCondLst>
                                  <p:childTnLst>
                                    <p:set>
                                      <p:cBhvr>
                                        <p:cTn id="35" dur="1" fill="hold">
                                          <p:stCondLst>
                                            <p:cond delay="0"/>
                                          </p:stCondLst>
                                        </p:cTn>
                                        <p:tgtEl>
                                          <p:spTgt spid="38"/>
                                        </p:tgtEl>
                                        <p:attrNameLst>
                                          <p:attrName>style.visibility</p:attrName>
                                        </p:attrNameLst>
                                      </p:cBhvr>
                                      <p:to>
                                        <p:strVal val="visible"/>
                                      </p:to>
                                    </p:set>
                                    <p:animEffect transition="in" filter="wipe(up)">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1" grpId="0"/>
      <p:bldP spid="32" grpId="0"/>
      <p:bldP spid="33" grpId="0"/>
      <p:bldP spid="34" grpId="0"/>
      <p:bldP spid="35" grpId="0"/>
      <p:bldP spid="36" grpId="0"/>
      <p:bldP spid="37" grpId="0"/>
      <p:bldP spid="38" grpId="0"/>
    </p:bldLst>
  </p:timing>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1" name="Picture Placeholder 4"/>
          <p:cNvSpPr>
            <a:spLocks noGrp="1"/>
          </p:cNvSpPr>
          <p:nvPr>
            <p:ph type="pic" sz="quarter" idx="14"/>
          </p:nvPr>
        </p:nvSpPr>
        <p:spPr>
          <a:xfrm>
            <a:off x="871541" y="1764768"/>
            <a:ext cx="1404000" cy="1404000"/>
          </a:xfrm>
          <a:prstGeom prst="rect">
            <a:avLst/>
          </a:prstGeom>
        </p:spPr>
        <p:txBody>
          <a:bodyPr/>
          <a:lstStyle>
            <a:lvl1pPr>
              <a:defRPr sz="1441"/>
            </a:lvl1pPr>
          </a:lstStyle>
          <a:p>
            <a:endParaRPr lang="id-ID"/>
          </a:p>
        </p:txBody>
      </p:sp>
      <p:sp>
        <p:nvSpPr>
          <p:cNvPr id="32" name="Picture Placeholder 4"/>
          <p:cNvSpPr>
            <a:spLocks noGrp="1"/>
          </p:cNvSpPr>
          <p:nvPr>
            <p:ph type="pic" sz="quarter" idx="15"/>
          </p:nvPr>
        </p:nvSpPr>
        <p:spPr>
          <a:xfrm>
            <a:off x="2293939" y="1764768"/>
            <a:ext cx="1404000" cy="1404000"/>
          </a:xfrm>
          <a:prstGeom prst="rect">
            <a:avLst/>
          </a:prstGeom>
        </p:spPr>
        <p:txBody>
          <a:bodyPr/>
          <a:lstStyle>
            <a:lvl1pPr>
              <a:defRPr sz="1441"/>
            </a:lvl1pPr>
          </a:lstStyle>
          <a:p>
            <a:endParaRPr lang="id-ID"/>
          </a:p>
        </p:txBody>
      </p:sp>
      <p:sp>
        <p:nvSpPr>
          <p:cNvPr id="33" name="Picture Placeholder 4"/>
          <p:cNvSpPr>
            <a:spLocks noGrp="1"/>
          </p:cNvSpPr>
          <p:nvPr>
            <p:ph type="pic" sz="quarter" idx="16"/>
          </p:nvPr>
        </p:nvSpPr>
        <p:spPr>
          <a:xfrm>
            <a:off x="3716335" y="1764768"/>
            <a:ext cx="1404000" cy="1404000"/>
          </a:xfrm>
          <a:prstGeom prst="rect">
            <a:avLst/>
          </a:prstGeom>
        </p:spPr>
        <p:txBody>
          <a:bodyPr/>
          <a:lstStyle>
            <a:lvl1pPr>
              <a:defRPr sz="1441"/>
            </a:lvl1pPr>
          </a:lstStyle>
          <a:p>
            <a:endParaRPr lang="id-ID"/>
          </a:p>
        </p:txBody>
      </p:sp>
      <p:sp>
        <p:nvSpPr>
          <p:cNvPr id="34" name="Picture Placeholder 4"/>
          <p:cNvSpPr>
            <a:spLocks noGrp="1"/>
          </p:cNvSpPr>
          <p:nvPr>
            <p:ph type="pic" sz="quarter" idx="17"/>
          </p:nvPr>
        </p:nvSpPr>
        <p:spPr>
          <a:xfrm>
            <a:off x="871541" y="3187167"/>
            <a:ext cx="1404000" cy="1404000"/>
          </a:xfrm>
          <a:prstGeom prst="rect">
            <a:avLst/>
          </a:prstGeom>
        </p:spPr>
        <p:txBody>
          <a:bodyPr/>
          <a:lstStyle>
            <a:lvl1pPr>
              <a:defRPr sz="1441"/>
            </a:lvl1pPr>
          </a:lstStyle>
          <a:p>
            <a:endParaRPr lang="id-ID"/>
          </a:p>
        </p:txBody>
      </p:sp>
      <p:sp>
        <p:nvSpPr>
          <p:cNvPr id="35" name="Picture Placeholder 4"/>
          <p:cNvSpPr>
            <a:spLocks noGrp="1"/>
          </p:cNvSpPr>
          <p:nvPr>
            <p:ph type="pic" sz="quarter" idx="18"/>
          </p:nvPr>
        </p:nvSpPr>
        <p:spPr>
          <a:xfrm>
            <a:off x="2293939" y="3187167"/>
            <a:ext cx="1404000" cy="1404000"/>
          </a:xfrm>
          <a:prstGeom prst="rect">
            <a:avLst/>
          </a:prstGeom>
        </p:spPr>
        <p:txBody>
          <a:bodyPr/>
          <a:lstStyle>
            <a:lvl1pPr>
              <a:defRPr sz="1441"/>
            </a:lvl1pPr>
          </a:lstStyle>
          <a:p>
            <a:endParaRPr lang="id-ID"/>
          </a:p>
        </p:txBody>
      </p:sp>
      <p:sp>
        <p:nvSpPr>
          <p:cNvPr id="36" name="Picture Placeholder 4"/>
          <p:cNvSpPr>
            <a:spLocks noGrp="1"/>
          </p:cNvSpPr>
          <p:nvPr>
            <p:ph type="pic" sz="quarter" idx="19"/>
          </p:nvPr>
        </p:nvSpPr>
        <p:spPr>
          <a:xfrm>
            <a:off x="3716337" y="3187167"/>
            <a:ext cx="1404000" cy="1404000"/>
          </a:xfrm>
          <a:prstGeom prst="rect">
            <a:avLst/>
          </a:prstGeom>
        </p:spPr>
        <p:txBody>
          <a:bodyPr/>
          <a:lstStyle>
            <a:lvl1pPr>
              <a:defRPr sz="1441"/>
            </a:lvl1pPr>
          </a:lstStyle>
          <a:p>
            <a:endParaRPr lang="id-ID"/>
          </a:p>
        </p:txBody>
      </p:sp>
      <p:sp>
        <p:nvSpPr>
          <p:cNvPr id="37" name="Picture Placeholder 4"/>
          <p:cNvSpPr>
            <a:spLocks noGrp="1"/>
          </p:cNvSpPr>
          <p:nvPr>
            <p:ph type="pic" sz="quarter" idx="20"/>
          </p:nvPr>
        </p:nvSpPr>
        <p:spPr>
          <a:xfrm>
            <a:off x="871541" y="4609566"/>
            <a:ext cx="1404000" cy="1404000"/>
          </a:xfrm>
          <a:prstGeom prst="rect">
            <a:avLst/>
          </a:prstGeom>
        </p:spPr>
        <p:txBody>
          <a:bodyPr/>
          <a:lstStyle>
            <a:lvl1pPr>
              <a:defRPr sz="1441"/>
            </a:lvl1pPr>
          </a:lstStyle>
          <a:p>
            <a:endParaRPr lang="id-ID"/>
          </a:p>
        </p:txBody>
      </p:sp>
      <p:sp>
        <p:nvSpPr>
          <p:cNvPr id="38" name="Picture Placeholder 4"/>
          <p:cNvSpPr>
            <a:spLocks noGrp="1"/>
          </p:cNvSpPr>
          <p:nvPr>
            <p:ph type="pic" sz="quarter" idx="21"/>
          </p:nvPr>
        </p:nvSpPr>
        <p:spPr>
          <a:xfrm>
            <a:off x="2293939" y="4609566"/>
            <a:ext cx="1404000" cy="1404000"/>
          </a:xfrm>
          <a:prstGeom prst="rect">
            <a:avLst/>
          </a:prstGeom>
        </p:spPr>
        <p:txBody>
          <a:bodyPr/>
          <a:lstStyle>
            <a:lvl1pPr>
              <a:defRPr sz="1441"/>
            </a:lvl1pPr>
          </a:lstStyle>
          <a:p>
            <a:endParaRPr lang="id-ID"/>
          </a:p>
        </p:txBody>
      </p:sp>
      <p:sp>
        <p:nvSpPr>
          <p:cNvPr id="39" name="Picture Placeholder 4"/>
          <p:cNvSpPr>
            <a:spLocks noGrp="1"/>
          </p:cNvSpPr>
          <p:nvPr>
            <p:ph type="pic" sz="quarter" idx="22"/>
          </p:nvPr>
        </p:nvSpPr>
        <p:spPr>
          <a:xfrm>
            <a:off x="3716337" y="4609566"/>
            <a:ext cx="1404000" cy="1404000"/>
          </a:xfrm>
          <a:prstGeom prst="rect">
            <a:avLst/>
          </a:prstGeom>
        </p:spPr>
        <p:txBody>
          <a:bodyPr/>
          <a:lstStyle>
            <a:lvl1pPr>
              <a:defRPr sz="1441"/>
            </a:lvl1pPr>
          </a:lstStyle>
          <a:p>
            <a:endParaRPr lang="id-ID"/>
          </a:p>
        </p:txBody>
      </p:sp>
    </p:spTree>
    <p:extLst>
      <p:ext uri="{BB962C8B-B14F-4D97-AF65-F5344CB8AC3E}">
        <p14:creationId xmlns:p14="http://schemas.microsoft.com/office/powerpoint/2010/main" val="31605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nodePh="1">
                                  <p:stCondLst>
                                    <p:cond delay="0"/>
                                  </p:stCondLst>
                                  <p:endCondLst>
                                    <p:cond evt="begin" delay="0">
                                      <p:tn val="37"/>
                                    </p:cond>
                                  </p:end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1" grpId="0"/>
      <p:bldP spid="32" grpId="0"/>
      <p:bldP spid="33" grpId="0"/>
      <p:bldP spid="34" grpId="0"/>
      <p:bldP spid="35" grpId="0"/>
      <p:bldP spid="36" grpId="0"/>
      <p:bldP spid="37" grpId="0"/>
      <p:bldP spid="38" grpId="0"/>
      <p:bldP spid="39" grpId="0"/>
    </p:bldLst>
  </p:timing>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ull Picture Placeholder">
    <p:spTree>
      <p:nvGrpSpPr>
        <p:cNvPr id="1" name=""/>
        <p:cNvGrpSpPr/>
        <p:nvPr/>
      </p:nvGrpSpPr>
      <p:grpSpPr>
        <a:xfrm>
          <a:off x="0" y="0"/>
          <a:ext cx="0" cy="0"/>
          <a:chOff x="0" y="0"/>
          <a:chExt cx="0" cy="0"/>
        </a:xfrm>
      </p:grpSpPr>
      <p:sp>
        <p:nvSpPr>
          <p:cNvPr id="6" name="Picture Placeholder 46"/>
          <p:cNvSpPr>
            <a:spLocks noGrp="1"/>
          </p:cNvSpPr>
          <p:nvPr>
            <p:ph type="pic" sz="quarter" idx="10"/>
          </p:nvPr>
        </p:nvSpPr>
        <p:spPr>
          <a:xfrm>
            <a:off x="0" y="0"/>
            <a:ext cx="1526400" cy="1710000"/>
          </a:xfrm>
        </p:spPr>
        <p:txBody>
          <a:bodyPr>
            <a:normAutofit/>
          </a:bodyPr>
          <a:lstStyle>
            <a:lvl1pPr>
              <a:defRPr sz="810"/>
            </a:lvl1pPr>
          </a:lstStyle>
          <a:p>
            <a:endParaRPr lang="id-ID"/>
          </a:p>
        </p:txBody>
      </p:sp>
      <p:sp>
        <p:nvSpPr>
          <p:cNvPr id="7" name="Picture Placeholder 46"/>
          <p:cNvSpPr>
            <a:spLocks noGrp="1"/>
          </p:cNvSpPr>
          <p:nvPr>
            <p:ph type="pic" sz="quarter" idx="11"/>
          </p:nvPr>
        </p:nvSpPr>
        <p:spPr>
          <a:xfrm>
            <a:off x="0" y="1714500"/>
            <a:ext cx="1526400" cy="1710000"/>
          </a:xfrm>
        </p:spPr>
        <p:txBody>
          <a:bodyPr>
            <a:normAutofit/>
          </a:bodyPr>
          <a:lstStyle>
            <a:lvl1pPr>
              <a:defRPr sz="810"/>
            </a:lvl1pPr>
          </a:lstStyle>
          <a:p>
            <a:endParaRPr lang="id-ID"/>
          </a:p>
        </p:txBody>
      </p:sp>
      <p:sp>
        <p:nvSpPr>
          <p:cNvPr id="8" name="Picture Placeholder 46"/>
          <p:cNvSpPr>
            <a:spLocks noGrp="1"/>
          </p:cNvSpPr>
          <p:nvPr>
            <p:ph type="pic" sz="quarter" idx="12"/>
          </p:nvPr>
        </p:nvSpPr>
        <p:spPr>
          <a:xfrm>
            <a:off x="0" y="3433500"/>
            <a:ext cx="1526400" cy="1710000"/>
          </a:xfrm>
        </p:spPr>
        <p:txBody>
          <a:bodyPr>
            <a:normAutofit/>
          </a:bodyPr>
          <a:lstStyle>
            <a:lvl1pPr>
              <a:defRPr sz="810"/>
            </a:lvl1pPr>
          </a:lstStyle>
          <a:p>
            <a:endParaRPr lang="id-ID"/>
          </a:p>
        </p:txBody>
      </p:sp>
      <p:sp>
        <p:nvSpPr>
          <p:cNvPr id="9" name="Picture Placeholder 46"/>
          <p:cNvSpPr>
            <a:spLocks noGrp="1"/>
          </p:cNvSpPr>
          <p:nvPr>
            <p:ph type="pic" sz="quarter" idx="13"/>
          </p:nvPr>
        </p:nvSpPr>
        <p:spPr>
          <a:xfrm>
            <a:off x="0" y="5148000"/>
            <a:ext cx="1526400" cy="1710000"/>
          </a:xfrm>
        </p:spPr>
        <p:txBody>
          <a:bodyPr>
            <a:normAutofit/>
          </a:bodyPr>
          <a:lstStyle>
            <a:lvl1pPr>
              <a:defRPr sz="810"/>
            </a:lvl1pPr>
          </a:lstStyle>
          <a:p>
            <a:endParaRPr lang="id-ID"/>
          </a:p>
        </p:txBody>
      </p:sp>
      <p:sp>
        <p:nvSpPr>
          <p:cNvPr id="10" name="Picture Placeholder 46"/>
          <p:cNvSpPr>
            <a:spLocks noGrp="1"/>
          </p:cNvSpPr>
          <p:nvPr>
            <p:ph type="pic" sz="quarter" idx="14"/>
          </p:nvPr>
        </p:nvSpPr>
        <p:spPr>
          <a:xfrm>
            <a:off x="1524000" y="0"/>
            <a:ext cx="1526400" cy="1710000"/>
          </a:xfrm>
        </p:spPr>
        <p:txBody>
          <a:bodyPr>
            <a:normAutofit/>
          </a:bodyPr>
          <a:lstStyle>
            <a:lvl1pPr>
              <a:defRPr sz="810"/>
            </a:lvl1pPr>
          </a:lstStyle>
          <a:p>
            <a:endParaRPr lang="id-ID"/>
          </a:p>
        </p:txBody>
      </p:sp>
      <p:sp>
        <p:nvSpPr>
          <p:cNvPr id="11" name="Picture Placeholder 46"/>
          <p:cNvSpPr>
            <a:spLocks noGrp="1"/>
          </p:cNvSpPr>
          <p:nvPr>
            <p:ph type="pic" sz="quarter" idx="15"/>
          </p:nvPr>
        </p:nvSpPr>
        <p:spPr>
          <a:xfrm>
            <a:off x="1524000" y="1714500"/>
            <a:ext cx="1526400" cy="1710000"/>
          </a:xfrm>
        </p:spPr>
        <p:txBody>
          <a:bodyPr>
            <a:normAutofit/>
          </a:bodyPr>
          <a:lstStyle>
            <a:lvl1pPr>
              <a:defRPr sz="810"/>
            </a:lvl1pPr>
          </a:lstStyle>
          <a:p>
            <a:endParaRPr lang="id-ID"/>
          </a:p>
        </p:txBody>
      </p:sp>
      <p:sp>
        <p:nvSpPr>
          <p:cNvPr id="12" name="Picture Placeholder 46"/>
          <p:cNvSpPr>
            <a:spLocks noGrp="1"/>
          </p:cNvSpPr>
          <p:nvPr>
            <p:ph type="pic" sz="quarter" idx="16"/>
          </p:nvPr>
        </p:nvSpPr>
        <p:spPr>
          <a:xfrm>
            <a:off x="1524000" y="3433500"/>
            <a:ext cx="1526400" cy="1710000"/>
          </a:xfrm>
        </p:spPr>
        <p:txBody>
          <a:bodyPr>
            <a:normAutofit/>
          </a:bodyPr>
          <a:lstStyle>
            <a:lvl1pPr>
              <a:defRPr sz="810"/>
            </a:lvl1pPr>
          </a:lstStyle>
          <a:p>
            <a:endParaRPr lang="id-ID"/>
          </a:p>
        </p:txBody>
      </p:sp>
      <p:sp>
        <p:nvSpPr>
          <p:cNvPr id="13" name="Picture Placeholder 46"/>
          <p:cNvSpPr>
            <a:spLocks noGrp="1"/>
          </p:cNvSpPr>
          <p:nvPr>
            <p:ph type="pic" sz="quarter" idx="17"/>
          </p:nvPr>
        </p:nvSpPr>
        <p:spPr>
          <a:xfrm>
            <a:off x="1524000" y="5148000"/>
            <a:ext cx="1526400" cy="1710000"/>
          </a:xfrm>
        </p:spPr>
        <p:txBody>
          <a:bodyPr>
            <a:normAutofit/>
          </a:bodyPr>
          <a:lstStyle>
            <a:lvl1pPr>
              <a:defRPr sz="810"/>
            </a:lvl1pPr>
          </a:lstStyle>
          <a:p>
            <a:endParaRPr lang="id-ID"/>
          </a:p>
        </p:txBody>
      </p:sp>
      <p:sp>
        <p:nvSpPr>
          <p:cNvPr id="14" name="Picture Placeholder 46"/>
          <p:cNvSpPr>
            <a:spLocks noGrp="1"/>
          </p:cNvSpPr>
          <p:nvPr>
            <p:ph type="pic" sz="quarter" idx="18"/>
          </p:nvPr>
        </p:nvSpPr>
        <p:spPr>
          <a:xfrm>
            <a:off x="3048000" y="0"/>
            <a:ext cx="1526400" cy="1710000"/>
          </a:xfrm>
        </p:spPr>
        <p:txBody>
          <a:bodyPr>
            <a:normAutofit/>
          </a:bodyPr>
          <a:lstStyle>
            <a:lvl1pPr>
              <a:defRPr sz="810"/>
            </a:lvl1pPr>
          </a:lstStyle>
          <a:p>
            <a:endParaRPr lang="id-ID"/>
          </a:p>
        </p:txBody>
      </p:sp>
      <p:sp>
        <p:nvSpPr>
          <p:cNvPr id="15" name="Picture Placeholder 46"/>
          <p:cNvSpPr>
            <a:spLocks noGrp="1"/>
          </p:cNvSpPr>
          <p:nvPr>
            <p:ph type="pic" sz="quarter" idx="19"/>
          </p:nvPr>
        </p:nvSpPr>
        <p:spPr>
          <a:xfrm>
            <a:off x="3048000" y="1714500"/>
            <a:ext cx="1526400" cy="1710000"/>
          </a:xfrm>
        </p:spPr>
        <p:txBody>
          <a:bodyPr>
            <a:normAutofit/>
          </a:bodyPr>
          <a:lstStyle>
            <a:lvl1pPr>
              <a:defRPr sz="810"/>
            </a:lvl1pPr>
          </a:lstStyle>
          <a:p>
            <a:endParaRPr lang="id-ID"/>
          </a:p>
        </p:txBody>
      </p:sp>
      <p:sp>
        <p:nvSpPr>
          <p:cNvPr id="16" name="Picture Placeholder 46"/>
          <p:cNvSpPr>
            <a:spLocks noGrp="1"/>
          </p:cNvSpPr>
          <p:nvPr>
            <p:ph type="pic" sz="quarter" idx="20"/>
          </p:nvPr>
        </p:nvSpPr>
        <p:spPr>
          <a:xfrm>
            <a:off x="3048000" y="3433500"/>
            <a:ext cx="1526400" cy="1710000"/>
          </a:xfrm>
        </p:spPr>
        <p:txBody>
          <a:bodyPr>
            <a:normAutofit/>
          </a:bodyPr>
          <a:lstStyle>
            <a:lvl1pPr>
              <a:defRPr sz="810"/>
            </a:lvl1pPr>
          </a:lstStyle>
          <a:p>
            <a:endParaRPr lang="id-ID"/>
          </a:p>
        </p:txBody>
      </p:sp>
      <p:sp>
        <p:nvSpPr>
          <p:cNvPr id="17" name="Picture Placeholder 46"/>
          <p:cNvSpPr>
            <a:spLocks noGrp="1"/>
          </p:cNvSpPr>
          <p:nvPr>
            <p:ph type="pic" sz="quarter" idx="21"/>
          </p:nvPr>
        </p:nvSpPr>
        <p:spPr>
          <a:xfrm>
            <a:off x="3048000" y="5148000"/>
            <a:ext cx="1526400" cy="1710000"/>
          </a:xfrm>
        </p:spPr>
        <p:txBody>
          <a:bodyPr>
            <a:normAutofit/>
          </a:bodyPr>
          <a:lstStyle>
            <a:lvl1pPr>
              <a:defRPr sz="810"/>
            </a:lvl1pPr>
          </a:lstStyle>
          <a:p>
            <a:endParaRPr lang="id-ID"/>
          </a:p>
        </p:txBody>
      </p:sp>
      <p:sp>
        <p:nvSpPr>
          <p:cNvPr id="18" name="Picture Placeholder 46"/>
          <p:cNvSpPr>
            <a:spLocks noGrp="1"/>
          </p:cNvSpPr>
          <p:nvPr>
            <p:ph type="pic" sz="quarter" idx="22"/>
          </p:nvPr>
        </p:nvSpPr>
        <p:spPr>
          <a:xfrm>
            <a:off x="4572000" y="0"/>
            <a:ext cx="1526400" cy="1710000"/>
          </a:xfrm>
        </p:spPr>
        <p:txBody>
          <a:bodyPr>
            <a:normAutofit/>
          </a:bodyPr>
          <a:lstStyle>
            <a:lvl1pPr>
              <a:defRPr sz="810"/>
            </a:lvl1pPr>
          </a:lstStyle>
          <a:p>
            <a:endParaRPr lang="id-ID"/>
          </a:p>
        </p:txBody>
      </p:sp>
      <p:sp>
        <p:nvSpPr>
          <p:cNvPr id="19" name="Picture Placeholder 46"/>
          <p:cNvSpPr>
            <a:spLocks noGrp="1"/>
          </p:cNvSpPr>
          <p:nvPr>
            <p:ph type="pic" sz="quarter" idx="23"/>
          </p:nvPr>
        </p:nvSpPr>
        <p:spPr>
          <a:xfrm>
            <a:off x="4572000" y="1714500"/>
            <a:ext cx="1526400" cy="1710000"/>
          </a:xfrm>
        </p:spPr>
        <p:txBody>
          <a:bodyPr>
            <a:normAutofit/>
          </a:bodyPr>
          <a:lstStyle>
            <a:lvl1pPr>
              <a:defRPr sz="810"/>
            </a:lvl1pPr>
          </a:lstStyle>
          <a:p>
            <a:endParaRPr lang="id-ID"/>
          </a:p>
        </p:txBody>
      </p:sp>
      <p:sp>
        <p:nvSpPr>
          <p:cNvPr id="20" name="Picture Placeholder 46"/>
          <p:cNvSpPr>
            <a:spLocks noGrp="1"/>
          </p:cNvSpPr>
          <p:nvPr>
            <p:ph type="pic" sz="quarter" idx="24"/>
          </p:nvPr>
        </p:nvSpPr>
        <p:spPr>
          <a:xfrm>
            <a:off x="4572000" y="3433500"/>
            <a:ext cx="1526400" cy="1710000"/>
          </a:xfrm>
        </p:spPr>
        <p:txBody>
          <a:bodyPr>
            <a:normAutofit/>
          </a:bodyPr>
          <a:lstStyle>
            <a:lvl1pPr>
              <a:defRPr sz="810"/>
            </a:lvl1pPr>
          </a:lstStyle>
          <a:p>
            <a:endParaRPr lang="id-ID"/>
          </a:p>
        </p:txBody>
      </p:sp>
      <p:sp>
        <p:nvSpPr>
          <p:cNvPr id="21" name="Picture Placeholder 46"/>
          <p:cNvSpPr>
            <a:spLocks noGrp="1"/>
          </p:cNvSpPr>
          <p:nvPr>
            <p:ph type="pic" sz="quarter" idx="25"/>
          </p:nvPr>
        </p:nvSpPr>
        <p:spPr>
          <a:xfrm>
            <a:off x="4572000" y="5148000"/>
            <a:ext cx="1526400" cy="1710000"/>
          </a:xfrm>
        </p:spPr>
        <p:txBody>
          <a:bodyPr>
            <a:normAutofit/>
          </a:bodyPr>
          <a:lstStyle>
            <a:lvl1pPr>
              <a:defRPr sz="810"/>
            </a:lvl1pPr>
          </a:lstStyle>
          <a:p>
            <a:endParaRPr lang="id-ID"/>
          </a:p>
        </p:txBody>
      </p:sp>
      <p:sp>
        <p:nvSpPr>
          <p:cNvPr id="22" name="Picture Placeholder 46"/>
          <p:cNvSpPr>
            <a:spLocks noGrp="1"/>
          </p:cNvSpPr>
          <p:nvPr>
            <p:ph type="pic" sz="quarter" idx="26"/>
          </p:nvPr>
        </p:nvSpPr>
        <p:spPr>
          <a:xfrm>
            <a:off x="6105525" y="0"/>
            <a:ext cx="1526400" cy="1710000"/>
          </a:xfrm>
        </p:spPr>
        <p:txBody>
          <a:bodyPr>
            <a:normAutofit/>
          </a:bodyPr>
          <a:lstStyle>
            <a:lvl1pPr>
              <a:defRPr sz="810"/>
            </a:lvl1pPr>
          </a:lstStyle>
          <a:p>
            <a:endParaRPr lang="id-ID"/>
          </a:p>
        </p:txBody>
      </p:sp>
      <p:sp>
        <p:nvSpPr>
          <p:cNvPr id="23" name="Picture Placeholder 46"/>
          <p:cNvSpPr>
            <a:spLocks noGrp="1"/>
          </p:cNvSpPr>
          <p:nvPr>
            <p:ph type="pic" sz="quarter" idx="27"/>
          </p:nvPr>
        </p:nvSpPr>
        <p:spPr>
          <a:xfrm>
            <a:off x="6105525" y="1714500"/>
            <a:ext cx="1526400" cy="1710000"/>
          </a:xfrm>
        </p:spPr>
        <p:txBody>
          <a:bodyPr>
            <a:normAutofit/>
          </a:bodyPr>
          <a:lstStyle>
            <a:lvl1pPr>
              <a:defRPr sz="810"/>
            </a:lvl1pPr>
          </a:lstStyle>
          <a:p>
            <a:endParaRPr lang="id-ID"/>
          </a:p>
        </p:txBody>
      </p:sp>
      <p:sp>
        <p:nvSpPr>
          <p:cNvPr id="24" name="Picture Placeholder 46"/>
          <p:cNvSpPr>
            <a:spLocks noGrp="1"/>
          </p:cNvSpPr>
          <p:nvPr>
            <p:ph type="pic" sz="quarter" idx="28"/>
          </p:nvPr>
        </p:nvSpPr>
        <p:spPr>
          <a:xfrm>
            <a:off x="6105525" y="3433500"/>
            <a:ext cx="1526400" cy="1710000"/>
          </a:xfrm>
        </p:spPr>
        <p:txBody>
          <a:bodyPr>
            <a:normAutofit/>
          </a:bodyPr>
          <a:lstStyle>
            <a:lvl1pPr>
              <a:defRPr sz="810"/>
            </a:lvl1pPr>
          </a:lstStyle>
          <a:p>
            <a:endParaRPr lang="id-ID"/>
          </a:p>
        </p:txBody>
      </p:sp>
      <p:sp>
        <p:nvSpPr>
          <p:cNvPr id="25" name="Picture Placeholder 46"/>
          <p:cNvSpPr>
            <a:spLocks noGrp="1"/>
          </p:cNvSpPr>
          <p:nvPr>
            <p:ph type="pic" sz="quarter" idx="29"/>
          </p:nvPr>
        </p:nvSpPr>
        <p:spPr>
          <a:xfrm>
            <a:off x="6105525" y="5148000"/>
            <a:ext cx="1526400" cy="1710000"/>
          </a:xfrm>
        </p:spPr>
        <p:txBody>
          <a:bodyPr>
            <a:normAutofit/>
          </a:bodyPr>
          <a:lstStyle>
            <a:lvl1pPr>
              <a:defRPr sz="810"/>
            </a:lvl1pPr>
          </a:lstStyle>
          <a:p>
            <a:endParaRPr lang="id-ID"/>
          </a:p>
        </p:txBody>
      </p:sp>
      <p:sp>
        <p:nvSpPr>
          <p:cNvPr id="26" name="Picture Placeholder 46"/>
          <p:cNvSpPr>
            <a:spLocks noGrp="1"/>
          </p:cNvSpPr>
          <p:nvPr>
            <p:ph type="pic" sz="quarter" idx="30"/>
          </p:nvPr>
        </p:nvSpPr>
        <p:spPr>
          <a:xfrm>
            <a:off x="7629526" y="0"/>
            <a:ext cx="1526400" cy="1710000"/>
          </a:xfrm>
        </p:spPr>
        <p:txBody>
          <a:bodyPr>
            <a:normAutofit/>
          </a:bodyPr>
          <a:lstStyle>
            <a:lvl1pPr>
              <a:defRPr sz="810"/>
            </a:lvl1pPr>
          </a:lstStyle>
          <a:p>
            <a:endParaRPr lang="id-ID"/>
          </a:p>
        </p:txBody>
      </p:sp>
      <p:sp>
        <p:nvSpPr>
          <p:cNvPr id="27" name="Picture Placeholder 46"/>
          <p:cNvSpPr>
            <a:spLocks noGrp="1"/>
          </p:cNvSpPr>
          <p:nvPr>
            <p:ph type="pic" sz="quarter" idx="31"/>
          </p:nvPr>
        </p:nvSpPr>
        <p:spPr>
          <a:xfrm>
            <a:off x="7629526" y="1714500"/>
            <a:ext cx="1526400" cy="1710000"/>
          </a:xfrm>
        </p:spPr>
        <p:txBody>
          <a:bodyPr>
            <a:normAutofit/>
          </a:bodyPr>
          <a:lstStyle>
            <a:lvl1pPr>
              <a:defRPr sz="810"/>
            </a:lvl1pPr>
          </a:lstStyle>
          <a:p>
            <a:endParaRPr lang="id-ID"/>
          </a:p>
        </p:txBody>
      </p:sp>
      <p:sp>
        <p:nvSpPr>
          <p:cNvPr id="28" name="Picture Placeholder 46"/>
          <p:cNvSpPr>
            <a:spLocks noGrp="1"/>
          </p:cNvSpPr>
          <p:nvPr>
            <p:ph type="pic" sz="quarter" idx="32"/>
          </p:nvPr>
        </p:nvSpPr>
        <p:spPr>
          <a:xfrm>
            <a:off x="7629526" y="3433500"/>
            <a:ext cx="1526400" cy="1710000"/>
          </a:xfrm>
        </p:spPr>
        <p:txBody>
          <a:bodyPr>
            <a:normAutofit/>
          </a:bodyPr>
          <a:lstStyle>
            <a:lvl1pPr>
              <a:defRPr sz="810"/>
            </a:lvl1pPr>
          </a:lstStyle>
          <a:p>
            <a:endParaRPr lang="id-ID"/>
          </a:p>
        </p:txBody>
      </p:sp>
      <p:sp>
        <p:nvSpPr>
          <p:cNvPr id="29" name="Picture Placeholder 46"/>
          <p:cNvSpPr>
            <a:spLocks noGrp="1"/>
          </p:cNvSpPr>
          <p:nvPr>
            <p:ph type="pic" sz="quarter" idx="33"/>
          </p:nvPr>
        </p:nvSpPr>
        <p:spPr>
          <a:xfrm>
            <a:off x="7629526" y="5148000"/>
            <a:ext cx="1526400" cy="1710000"/>
          </a:xfrm>
        </p:spPr>
        <p:txBody>
          <a:bodyPr>
            <a:normAutofit/>
          </a:bodyPr>
          <a:lstStyle>
            <a:lvl1pPr>
              <a:defRPr sz="810"/>
            </a:lvl1pPr>
          </a:lstStyle>
          <a:p>
            <a:endParaRPr lang="id-ID"/>
          </a:p>
        </p:txBody>
      </p:sp>
      <p:sp>
        <p:nvSpPr>
          <p:cNvPr id="30" name="Picture Placeholder 46"/>
          <p:cNvSpPr>
            <a:spLocks noGrp="1"/>
          </p:cNvSpPr>
          <p:nvPr>
            <p:ph type="pic" sz="quarter" idx="34"/>
          </p:nvPr>
        </p:nvSpPr>
        <p:spPr>
          <a:xfrm>
            <a:off x="9153525" y="0"/>
            <a:ext cx="1526400" cy="1710000"/>
          </a:xfrm>
        </p:spPr>
        <p:txBody>
          <a:bodyPr>
            <a:normAutofit/>
          </a:bodyPr>
          <a:lstStyle>
            <a:lvl1pPr>
              <a:defRPr sz="810"/>
            </a:lvl1pPr>
          </a:lstStyle>
          <a:p>
            <a:endParaRPr lang="id-ID"/>
          </a:p>
        </p:txBody>
      </p:sp>
      <p:sp>
        <p:nvSpPr>
          <p:cNvPr id="31" name="Picture Placeholder 46"/>
          <p:cNvSpPr>
            <a:spLocks noGrp="1"/>
          </p:cNvSpPr>
          <p:nvPr>
            <p:ph type="pic" sz="quarter" idx="35"/>
          </p:nvPr>
        </p:nvSpPr>
        <p:spPr>
          <a:xfrm>
            <a:off x="9153525" y="1714500"/>
            <a:ext cx="1526400" cy="1710000"/>
          </a:xfrm>
        </p:spPr>
        <p:txBody>
          <a:bodyPr>
            <a:normAutofit/>
          </a:bodyPr>
          <a:lstStyle>
            <a:lvl1pPr>
              <a:defRPr sz="810"/>
            </a:lvl1pPr>
          </a:lstStyle>
          <a:p>
            <a:endParaRPr lang="id-ID"/>
          </a:p>
        </p:txBody>
      </p:sp>
      <p:sp>
        <p:nvSpPr>
          <p:cNvPr id="32" name="Picture Placeholder 46"/>
          <p:cNvSpPr>
            <a:spLocks noGrp="1"/>
          </p:cNvSpPr>
          <p:nvPr>
            <p:ph type="pic" sz="quarter" idx="36"/>
          </p:nvPr>
        </p:nvSpPr>
        <p:spPr>
          <a:xfrm>
            <a:off x="9153525" y="3433500"/>
            <a:ext cx="1526400" cy="1710000"/>
          </a:xfrm>
        </p:spPr>
        <p:txBody>
          <a:bodyPr>
            <a:normAutofit/>
          </a:bodyPr>
          <a:lstStyle>
            <a:lvl1pPr>
              <a:defRPr sz="810"/>
            </a:lvl1pPr>
          </a:lstStyle>
          <a:p>
            <a:endParaRPr lang="id-ID"/>
          </a:p>
        </p:txBody>
      </p:sp>
      <p:sp>
        <p:nvSpPr>
          <p:cNvPr id="33" name="Picture Placeholder 46"/>
          <p:cNvSpPr>
            <a:spLocks noGrp="1"/>
          </p:cNvSpPr>
          <p:nvPr>
            <p:ph type="pic" sz="quarter" idx="37"/>
          </p:nvPr>
        </p:nvSpPr>
        <p:spPr>
          <a:xfrm>
            <a:off x="9153525" y="5148000"/>
            <a:ext cx="1526400" cy="1710000"/>
          </a:xfrm>
        </p:spPr>
        <p:txBody>
          <a:bodyPr>
            <a:normAutofit/>
          </a:bodyPr>
          <a:lstStyle>
            <a:lvl1pPr>
              <a:defRPr sz="810"/>
            </a:lvl1pPr>
          </a:lstStyle>
          <a:p>
            <a:endParaRPr lang="id-ID"/>
          </a:p>
        </p:txBody>
      </p:sp>
      <p:sp>
        <p:nvSpPr>
          <p:cNvPr id="34" name="Picture Placeholder 46"/>
          <p:cNvSpPr>
            <a:spLocks noGrp="1"/>
          </p:cNvSpPr>
          <p:nvPr>
            <p:ph type="pic" sz="quarter" idx="38"/>
          </p:nvPr>
        </p:nvSpPr>
        <p:spPr>
          <a:xfrm>
            <a:off x="10677526" y="0"/>
            <a:ext cx="1526400" cy="1710000"/>
          </a:xfrm>
        </p:spPr>
        <p:txBody>
          <a:bodyPr>
            <a:normAutofit/>
          </a:bodyPr>
          <a:lstStyle>
            <a:lvl1pPr>
              <a:defRPr sz="810"/>
            </a:lvl1pPr>
          </a:lstStyle>
          <a:p>
            <a:endParaRPr lang="id-ID"/>
          </a:p>
        </p:txBody>
      </p:sp>
      <p:sp>
        <p:nvSpPr>
          <p:cNvPr id="35" name="Picture Placeholder 46"/>
          <p:cNvSpPr>
            <a:spLocks noGrp="1"/>
          </p:cNvSpPr>
          <p:nvPr>
            <p:ph type="pic" sz="quarter" idx="39"/>
          </p:nvPr>
        </p:nvSpPr>
        <p:spPr>
          <a:xfrm>
            <a:off x="10677526" y="1714500"/>
            <a:ext cx="1526400" cy="1710000"/>
          </a:xfrm>
        </p:spPr>
        <p:txBody>
          <a:bodyPr>
            <a:normAutofit/>
          </a:bodyPr>
          <a:lstStyle>
            <a:lvl1pPr>
              <a:defRPr sz="810"/>
            </a:lvl1pPr>
          </a:lstStyle>
          <a:p>
            <a:endParaRPr lang="id-ID"/>
          </a:p>
        </p:txBody>
      </p:sp>
      <p:sp>
        <p:nvSpPr>
          <p:cNvPr id="36" name="Picture Placeholder 46"/>
          <p:cNvSpPr>
            <a:spLocks noGrp="1"/>
          </p:cNvSpPr>
          <p:nvPr>
            <p:ph type="pic" sz="quarter" idx="40"/>
          </p:nvPr>
        </p:nvSpPr>
        <p:spPr>
          <a:xfrm>
            <a:off x="10677526" y="3433500"/>
            <a:ext cx="1526400" cy="1710000"/>
          </a:xfrm>
        </p:spPr>
        <p:txBody>
          <a:bodyPr>
            <a:normAutofit/>
          </a:bodyPr>
          <a:lstStyle>
            <a:lvl1pPr>
              <a:defRPr sz="810"/>
            </a:lvl1pPr>
          </a:lstStyle>
          <a:p>
            <a:endParaRPr lang="id-ID"/>
          </a:p>
        </p:txBody>
      </p:sp>
      <p:sp>
        <p:nvSpPr>
          <p:cNvPr id="37" name="Picture Placeholder 46"/>
          <p:cNvSpPr>
            <a:spLocks noGrp="1"/>
          </p:cNvSpPr>
          <p:nvPr>
            <p:ph type="pic" sz="quarter" idx="41"/>
          </p:nvPr>
        </p:nvSpPr>
        <p:spPr>
          <a:xfrm>
            <a:off x="10677526" y="5148000"/>
            <a:ext cx="1526400" cy="1710000"/>
          </a:xfrm>
        </p:spPr>
        <p:txBody>
          <a:bodyPr>
            <a:normAutofit/>
          </a:bodyPr>
          <a:lstStyle>
            <a:lvl1pPr>
              <a:defRPr sz="810"/>
            </a:lvl1pPr>
          </a:lstStyle>
          <a:p>
            <a:endParaRPr lang="id-ID"/>
          </a:p>
        </p:txBody>
      </p:sp>
    </p:spTree>
    <p:extLst>
      <p:ext uri="{BB962C8B-B14F-4D97-AF65-F5344CB8AC3E}">
        <p14:creationId xmlns:p14="http://schemas.microsoft.com/office/powerpoint/2010/main" val="60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grpId="0" nodeType="withEffect" nodePh="1">
                                  <p:stCondLst>
                                    <p:cond delay="0"/>
                                  </p:stCondLst>
                                  <p:endCondLst>
                                    <p:cond evt="begin" delay="0">
                                      <p:tn val="95"/>
                                    </p:cond>
                                  </p:end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par>
                                <p:cTn id="100" presetID="53" presetClass="entr" presetSubtype="16" fill="hold" grpId="0" nodeType="withEffect" nodePh="1">
                                  <p:stCondLst>
                                    <p:cond delay="0"/>
                                  </p:stCondLst>
                                  <p:endCondLst>
                                    <p:cond evt="begin" delay="0">
                                      <p:tn val="100"/>
                                    </p:cond>
                                  </p:end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fltVal val="0"/>
                                          </p:val>
                                        </p:tav>
                                        <p:tav tm="100000">
                                          <p:val>
                                            <p:strVal val="#ppt_w"/>
                                          </p:val>
                                        </p:tav>
                                      </p:tavLst>
                                    </p:anim>
                                    <p:anim calcmode="lin" valueType="num">
                                      <p:cBhvr>
                                        <p:cTn id="103" dur="500" fill="hold"/>
                                        <p:tgtEl>
                                          <p:spTgt spid="25"/>
                                        </p:tgtEl>
                                        <p:attrNameLst>
                                          <p:attrName>ppt_h</p:attrName>
                                        </p:attrNameLst>
                                      </p:cBhvr>
                                      <p:tavLst>
                                        <p:tav tm="0">
                                          <p:val>
                                            <p:fltVal val="0"/>
                                          </p:val>
                                        </p:tav>
                                        <p:tav tm="100000">
                                          <p:val>
                                            <p:strVal val="#ppt_h"/>
                                          </p:val>
                                        </p:tav>
                                      </p:tavLst>
                                    </p:anim>
                                    <p:animEffect transition="in" filter="fade">
                                      <p:cBhvr>
                                        <p:cTn id="104" dur="500"/>
                                        <p:tgtEl>
                                          <p:spTgt spid="25"/>
                                        </p:tgtEl>
                                      </p:cBhvr>
                                    </p:animEffect>
                                  </p:childTnLst>
                                </p:cTn>
                              </p:par>
                              <p:par>
                                <p:cTn id="105" presetID="53" presetClass="entr" presetSubtype="16" fill="hold" grpId="0" nodeType="withEffect" nodePh="1">
                                  <p:stCondLst>
                                    <p:cond delay="0"/>
                                  </p:stCondLst>
                                  <p:endCondLst>
                                    <p:cond evt="begin" delay="0">
                                      <p:tn val="105"/>
                                    </p:cond>
                                  </p:endCondLst>
                                  <p:childTnLst>
                                    <p:set>
                                      <p:cBhvr>
                                        <p:cTn id="106" dur="1" fill="hold">
                                          <p:stCondLst>
                                            <p:cond delay="0"/>
                                          </p:stCondLst>
                                        </p:cTn>
                                        <p:tgtEl>
                                          <p:spTgt spid="26"/>
                                        </p:tgtEl>
                                        <p:attrNameLst>
                                          <p:attrName>style.visibility</p:attrName>
                                        </p:attrNameLst>
                                      </p:cBhvr>
                                      <p:to>
                                        <p:strVal val="visible"/>
                                      </p:to>
                                    </p:set>
                                    <p:anim calcmode="lin" valueType="num">
                                      <p:cBhvr>
                                        <p:cTn id="107" dur="500" fill="hold"/>
                                        <p:tgtEl>
                                          <p:spTgt spid="26"/>
                                        </p:tgtEl>
                                        <p:attrNameLst>
                                          <p:attrName>ppt_w</p:attrName>
                                        </p:attrNameLst>
                                      </p:cBhvr>
                                      <p:tavLst>
                                        <p:tav tm="0">
                                          <p:val>
                                            <p:fltVal val="0"/>
                                          </p:val>
                                        </p:tav>
                                        <p:tav tm="100000">
                                          <p:val>
                                            <p:strVal val="#ppt_w"/>
                                          </p:val>
                                        </p:tav>
                                      </p:tavLst>
                                    </p:anim>
                                    <p:anim calcmode="lin" valueType="num">
                                      <p:cBhvr>
                                        <p:cTn id="108" dur="500" fill="hold"/>
                                        <p:tgtEl>
                                          <p:spTgt spid="26"/>
                                        </p:tgtEl>
                                        <p:attrNameLst>
                                          <p:attrName>ppt_h</p:attrName>
                                        </p:attrNameLst>
                                      </p:cBhvr>
                                      <p:tavLst>
                                        <p:tav tm="0">
                                          <p:val>
                                            <p:fltVal val="0"/>
                                          </p:val>
                                        </p:tav>
                                        <p:tav tm="100000">
                                          <p:val>
                                            <p:strVal val="#ppt_h"/>
                                          </p:val>
                                        </p:tav>
                                      </p:tavLst>
                                    </p:anim>
                                    <p:animEffect transition="in" filter="fade">
                                      <p:cBhvr>
                                        <p:cTn id="109" dur="500"/>
                                        <p:tgtEl>
                                          <p:spTgt spid="26"/>
                                        </p:tgtEl>
                                      </p:cBhvr>
                                    </p:animEffect>
                                  </p:childTnLst>
                                </p:cTn>
                              </p:par>
                              <p:par>
                                <p:cTn id="110" presetID="53" presetClass="entr" presetSubtype="16" fill="hold" grpId="0" nodeType="withEffect" nodePh="1">
                                  <p:stCondLst>
                                    <p:cond delay="0"/>
                                  </p:stCondLst>
                                  <p:endCondLst>
                                    <p:cond evt="begin" delay="0">
                                      <p:tn val="110"/>
                                    </p:cond>
                                  </p:end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par>
                                <p:cTn id="115" presetID="53" presetClass="entr" presetSubtype="16" fill="hold" grpId="0" nodeType="withEffect" nodePh="1">
                                  <p:stCondLst>
                                    <p:cond delay="0"/>
                                  </p:stCondLst>
                                  <p:endCondLst>
                                    <p:cond evt="begin" delay="0">
                                      <p:tn val="115"/>
                                    </p:cond>
                                  </p:endCondLst>
                                  <p:childTnLst>
                                    <p:set>
                                      <p:cBhvr>
                                        <p:cTn id="116" dur="1" fill="hold">
                                          <p:stCondLst>
                                            <p:cond delay="0"/>
                                          </p:stCondLst>
                                        </p:cTn>
                                        <p:tgtEl>
                                          <p:spTgt spid="28"/>
                                        </p:tgtEl>
                                        <p:attrNameLst>
                                          <p:attrName>style.visibility</p:attrName>
                                        </p:attrNameLst>
                                      </p:cBhvr>
                                      <p:to>
                                        <p:strVal val="visible"/>
                                      </p:to>
                                    </p:set>
                                    <p:anim calcmode="lin" valueType="num">
                                      <p:cBhvr>
                                        <p:cTn id="117" dur="500" fill="hold"/>
                                        <p:tgtEl>
                                          <p:spTgt spid="28"/>
                                        </p:tgtEl>
                                        <p:attrNameLst>
                                          <p:attrName>ppt_w</p:attrName>
                                        </p:attrNameLst>
                                      </p:cBhvr>
                                      <p:tavLst>
                                        <p:tav tm="0">
                                          <p:val>
                                            <p:fltVal val="0"/>
                                          </p:val>
                                        </p:tav>
                                        <p:tav tm="100000">
                                          <p:val>
                                            <p:strVal val="#ppt_w"/>
                                          </p:val>
                                        </p:tav>
                                      </p:tavLst>
                                    </p:anim>
                                    <p:anim calcmode="lin" valueType="num">
                                      <p:cBhvr>
                                        <p:cTn id="118" dur="500" fill="hold"/>
                                        <p:tgtEl>
                                          <p:spTgt spid="28"/>
                                        </p:tgtEl>
                                        <p:attrNameLst>
                                          <p:attrName>ppt_h</p:attrName>
                                        </p:attrNameLst>
                                      </p:cBhvr>
                                      <p:tavLst>
                                        <p:tav tm="0">
                                          <p:val>
                                            <p:fltVal val="0"/>
                                          </p:val>
                                        </p:tav>
                                        <p:tav tm="100000">
                                          <p:val>
                                            <p:strVal val="#ppt_h"/>
                                          </p:val>
                                        </p:tav>
                                      </p:tavLst>
                                    </p:anim>
                                    <p:animEffect transition="in" filter="fade">
                                      <p:cBhvr>
                                        <p:cTn id="119" dur="500"/>
                                        <p:tgtEl>
                                          <p:spTgt spid="28"/>
                                        </p:tgtEl>
                                      </p:cBhvr>
                                    </p:animEffect>
                                  </p:childTnLst>
                                </p:cTn>
                              </p:par>
                              <p:par>
                                <p:cTn id="120" presetID="53" presetClass="entr" presetSubtype="16" fill="hold" grpId="0" nodeType="withEffect" nodePh="1">
                                  <p:stCondLst>
                                    <p:cond delay="0"/>
                                  </p:stCondLst>
                                  <p:endCondLst>
                                    <p:cond evt="begin" delay="0">
                                      <p:tn val="120"/>
                                    </p:cond>
                                  </p:end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par>
                                <p:cTn id="125" presetID="53" presetClass="entr" presetSubtype="16" fill="hold" grpId="0" nodeType="withEffect" nodePh="1">
                                  <p:stCondLst>
                                    <p:cond delay="0"/>
                                  </p:stCondLst>
                                  <p:endCondLst>
                                    <p:cond evt="begin" delay="0">
                                      <p:tn val="125"/>
                                    </p:cond>
                                  </p:endCondLst>
                                  <p:childTnLst>
                                    <p:set>
                                      <p:cBhvr>
                                        <p:cTn id="126" dur="1" fill="hold">
                                          <p:stCondLst>
                                            <p:cond delay="0"/>
                                          </p:stCondLst>
                                        </p:cTn>
                                        <p:tgtEl>
                                          <p:spTgt spid="30"/>
                                        </p:tgtEl>
                                        <p:attrNameLst>
                                          <p:attrName>style.visibility</p:attrName>
                                        </p:attrNameLst>
                                      </p:cBhvr>
                                      <p:to>
                                        <p:strVal val="visible"/>
                                      </p:to>
                                    </p:set>
                                    <p:anim calcmode="lin" valueType="num">
                                      <p:cBhvr>
                                        <p:cTn id="127" dur="500" fill="hold"/>
                                        <p:tgtEl>
                                          <p:spTgt spid="30"/>
                                        </p:tgtEl>
                                        <p:attrNameLst>
                                          <p:attrName>ppt_w</p:attrName>
                                        </p:attrNameLst>
                                      </p:cBhvr>
                                      <p:tavLst>
                                        <p:tav tm="0">
                                          <p:val>
                                            <p:fltVal val="0"/>
                                          </p:val>
                                        </p:tav>
                                        <p:tav tm="100000">
                                          <p:val>
                                            <p:strVal val="#ppt_w"/>
                                          </p:val>
                                        </p:tav>
                                      </p:tavLst>
                                    </p:anim>
                                    <p:anim calcmode="lin" valueType="num">
                                      <p:cBhvr>
                                        <p:cTn id="128" dur="500" fill="hold"/>
                                        <p:tgtEl>
                                          <p:spTgt spid="30"/>
                                        </p:tgtEl>
                                        <p:attrNameLst>
                                          <p:attrName>ppt_h</p:attrName>
                                        </p:attrNameLst>
                                      </p:cBhvr>
                                      <p:tavLst>
                                        <p:tav tm="0">
                                          <p:val>
                                            <p:fltVal val="0"/>
                                          </p:val>
                                        </p:tav>
                                        <p:tav tm="100000">
                                          <p:val>
                                            <p:strVal val="#ppt_h"/>
                                          </p:val>
                                        </p:tav>
                                      </p:tavLst>
                                    </p:anim>
                                    <p:animEffect transition="in" filter="fade">
                                      <p:cBhvr>
                                        <p:cTn id="129" dur="500"/>
                                        <p:tgtEl>
                                          <p:spTgt spid="30"/>
                                        </p:tgtEl>
                                      </p:cBhvr>
                                    </p:animEffect>
                                  </p:childTnLst>
                                </p:cTn>
                              </p:par>
                              <p:par>
                                <p:cTn id="130" presetID="53" presetClass="entr" presetSubtype="16" fill="hold" grpId="0" nodeType="withEffect" nodePh="1">
                                  <p:stCondLst>
                                    <p:cond delay="0"/>
                                  </p:stCondLst>
                                  <p:endCondLst>
                                    <p:cond evt="begin" delay="0">
                                      <p:tn val="130"/>
                                    </p:cond>
                                  </p:endCondLst>
                                  <p:childTnLst>
                                    <p:set>
                                      <p:cBhvr>
                                        <p:cTn id="131" dur="1" fill="hold">
                                          <p:stCondLst>
                                            <p:cond delay="0"/>
                                          </p:stCondLst>
                                        </p:cTn>
                                        <p:tgtEl>
                                          <p:spTgt spid="31"/>
                                        </p:tgtEl>
                                        <p:attrNameLst>
                                          <p:attrName>style.visibility</p:attrName>
                                        </p:attrNameLst>
                                      </p:cBhvr>
                                      <p:to>
                                        <p:strVal val="visible"/>
                                      </p:to>
                                    </p:set>
                                    <p:anim calcmode="lin" valueType="num">
                                      <p:cBhvr>
                                        <p:cTn id="132" dur="500" fill="hold"/>
                                        <p:tgtEl>
                                          <p:spTgt spid="31"/>
                                        </p:tgtEl>
                                        <p:attrNameLst>
                                          <p:attrName>ppt_w</p:attrName>
                                        </p:attrNameLst>
                                      </p:cBhvr>
                                      <p:tavLst>
                                        <p:tav tm="0">
                                          <p:val>
                                            <p:fltVal val="0"/>
                                          </p:val>
                                        </p:tav>
                                        <p:tav tm="100000">
                                          <p:val>
                                            <p:strVal val="#ppt_w"/>
                                          </p:val>
                                        </p:tav>
                                      </p:tavLst>
                                    </p:anim>
                                    <p:anim calcmode="lin" valueType="num">
                                      <p:cBhvr>
                                        <p:cTn id="133" dur="500" fill="hold"/>
                                        <p:tgtEl>
                                          <p:spTgt spid="31"/>
                                        </p:tgtEl>
                                        <p:attrNameLst>
                                          <p:attrName>ppt_h</p:attrName>
                                        </p:attrNameLst>
                                      </p:cBhvr>
                                      <p:tavLst>
                                        <p:tav tm="0">
                                          <p:val>
                                            <p:fltVal val="0"/>
                                          </p:val>
                                        </p:tav>
                                        <p:tav tm="100000">
                                          <p:val>
                                            <p:strVal val="#ppt_h"/>
                                          </p:val>
                                        </p:tav>
                                      </p:tavLst>
                                    </p:anim>
                                    <p:animEffect transition="in" filter="fade">
                                      <p:cBhvr>
                                        <p:cTn id="134" dur="500"/>
                                        <p:tgtEl>
                                          <p:spTgt spid="31"/>
                                        </p:tgtEl>
                                      </p:cBhvr>
                                    </p:animEffect>
                                  </p:childTnLst>
                                </p:cTn>
                              </p:par>
                              <p:par>
                                <p:cTn id="135" presetID="53" presetClass="entr" presetSubtype="16" fill="hold" grpId="0" nodeType="withEffect" nodePh="1">
                                  <p:stCondLst>
                                    <p:cond delay="0"/>
                                  </p:stCondLst>
                                  <p:endCondLst>
                                    <p:cond evt="begin" delay="0">
                                      <p:tn val="135"/>
                                    </p:cond>
                                  </p:endCondLst>
                                  <p:childTnLst>
                                    <p:set>
                                      <p:cBhvr>
                                        <p:cTn id="136" dur="1" fill="hold">
                                          <p:stCondLst>
                                            <p:cond delay="0"/>
                                          </p:stCondLst>
                                        </p:cTn>
                                        <p:tgtEl>
                                          <p:spTgt spid="32"/>
                                        </p:tgtEl>
                                        <p:attrNameLst>
                                          <p:attrName>style.visibility</p:attrName>
                                        </p:attrNameLst>
                                      </p:cBhvr>
                                      <p:to>
                                        <p:strVal val="visible"/>
                                      </p:to>
                                    </p:set>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fltVal val="0"/>
                                          </p:val>
                                        </p:tav>
                                        <p:tav tm="100000">
                                          <p:val>
                                            <p:strVal val="#ppt_h"/>
                                          </p:val>
                                        </p:tav>
                                      </p:tavLst>
                                    </p:anim>
                                    <p:animEffect transition="in" filter="fade">
                                      <p:cBhvr>
                                        <p:cTn id="139" dur="500"/>
                                        <p:tgtEl>
                                          <p:spTgt spid="32"/>
                                        </p:tgtEl>
                                      </p:cBhvr>
                                    </p:animEffect>
                                  </p:childTnLst>
                                </p:cTn>
                              </p:par>
                              <p:par>
                                <p:cTn id="140" presetID="53" presetClass="entr" presetSubtype="16" fill="hold" grpId="0" nodeType="withEffect" nodePh="1">
                                  <p:stCondLst>
                                    <p:cond delay="0"/>
                                  </p:stCondLst>
                                  <p:endCondLst>
                                    <p:cond evt="begin" delay="0">
                                      <p:tn val="140"/>
                                    </p:cond>
                                  </p:endCondLst>
                                  <p:childTnLst>
                                    <p:set>
                                      <p:cBhvr>
                                        <p:cTn id="141" dur="1" fill="hold">
                                          <p:stCondLst>
                                            <p:cond delay="0"/>
                                          </p:stCondLst>
                                        </p:cTn>
                                        <p:tgtEl>
                                          <p:spTgt spid="33"/>
                                        </p:tgtEl>
                                        <p:attrNameLst>
                                          <p:attrName>style.visibility</p:attrName>
                                        </p:attrNameLst>
                                      </p:cBhvr>
                                      <p:to>
                                        <p:strVal val="visible"/>
                                      </p:to>
                                    </p:set>
                                    <p:anim calcmode="lin" valueType="num">
                                      <p:cBhvr>
                                        <p:cTn id="142" dur="500" fill="hold"/>
                                        <p:tgtEl>
                                          <p:spTgt spid="33"/>
                                        </p:tgtEl>
                                        <p:attrNameLst>
                                          <p:attrName>ppt_w</p:attrName>
                                        </p:attrNameLst>
                                      </p:cBhvr>
                                      <p:tavLst>
                                        <p:tav tm="0">
                                          <p:val>
                                            <p:fltVal val="0"/>
                                          </p:val>
                                        </p:tav>
                                        <p:tav tm="100000">
                                          <p:val>
                                            <p:strVal val="#ppt_w"/>
                                          </p:val>
                                        </p:tav>
                                      </p:tavLst>
                                    </p:anim>
                                    <p:anim calcmode="lin" valueType="num">
                                      <p:cBhvr>
                                        <p:cTn id="143" dur="500" fill="hold"/>
                                        <p:tgtEl>
                                          <p:spTgt spid="33"/>
                                        </p:tgtEl>
                                        <p:attrNameLst>
                                          <p:attrName>ppt_h</p:attrName>
                                        </p:attrNameLst>
                                      </p:cBhvr>
                                      <p:tavLst>
                                        <p:tav tm="0">
                                          <p:val>
                                            <p:fltVal val="0"/>
                                          </p:val>
                                        </p:tav>
                                        <p:tav tm="100000">
                                          <p:val>
                                            <p:strVal val="#ppt_h"/>
                                          </p:val>
                                        </p:tav>
                                      </p:tavLst>
                                    </p:anim>
                                    <p:animEffect transition="in" filter="fade">
                                      <p:cBhvr>
                                        <p:cTn id="144" dur="500"/>
                                        <p:tgtEl>
                                          <p:spTgt spid="33"/>
                                        </p:tgtEl>
                                      </p:cBhvr>
                                    </p:animEffect>
                                  </p:childTnLst>
                                </p:cTn>
                              </p:par>
                              <p:par>
                                <p:cTn id="145" presetID="53" presetClass="entr" presetSubtype="16" fill="hold" grpId="0" nodeType="withEffect" nodePh="1">
                                  <p:stCondLst>
                                    <p:cond delay="0"/>
                                  </p:stCondLst>
                                  <p:endCondLst>
                                    <p:cond evt="begin" delay="0">
                                      <p:tn val="145"/>
                                    </p:cond>
                                  </p:endCondLst>
                                  <p:childTnLst>
                                    <p:set>
                                      <p:cBhvr>
                                        <p:cTn id="146" dur="1" fill="hold">
                                          <p:stCondLst>
                                            <p:cond delay="0"/>
                                          </p:stCondLst>
                                        </p:cTn>
                                        <p:tgtEl>
                                          <p:spTgt spid="34"/>
                                        </p:tgtEl>
                                        <p:attrNameLst>
                                          <p:attrName>style.visibility</p:attrName>
                                        </p:attrNameLst>
                                      </p:cBhvr>
                                      <p:to>
                                        <p:strVal val="visible"/>
                                      </p:to>
                                    </p:set>
                                    <p:anim calcmode="lin" valueType="num">
                                      <p:cBhvr>
                                        <p:cTn id="147" dur="500" fill="hold"/>
                                        <p:tgtEl>
                                          <p:spTgt spid="34"/>
                                        </p:tgtEl>
                                        <p:attrNameLst>
                                          <p:attrName>ppt_w</p:attrName>
                                        </p:attrNameLst>
                                      </p:cBhvr>
                                      <p:tavLst>
                                        <p:tav tm="0">
                                          <p:val>
                                            <p:fltVal val="0"/>
                                          </p:val>
                                        </p:tav>
                                        <p:tav tm="100000">
                                          <p:val>
                                            <p:strVal val="#ppt_w"/>
                                          </p:val>
                                        </p:tav>
                                      </p:tavLst>
                                    </p:anim>
                                    <p:anim calcmode="lin" valueType="num">
                                      <p:cBhvr>
                                        <p:cTn id="148" dur="500" fill="hold"/>
                                        <p:tgtEl>
                                          <p:spTgt spid="34"/>
                                        </p:tgtEl>
                                        <p:attrNameLst>
                                          <p:attrName>ppt_h</p:attrName>
                                        </p:attrNameLst>
                                      </p:cBhvr>
                                      <p:tavLst>
                                        <p:tav tm="0">
                                          <p:val>
                                            <p:fltVal val="0"/>
                                          </p:val>
                                        </p:tav>
                                        <p:tav tm="100000">
                                          <p:val>
                                            <p:strVal val="#ppt_h"/>
                                          </p:val>
                                        </p:tav>
                                      </p:tavLst>
                                    </p:anim>
                                    <p:animEffect transition="in" filter="fade">
                                      <p:cBhvr>
                                        <p:cTn id="149" dur="500"/>
                                        <p:tgtEl>
                                          <p:spTgt spid="34"/>
                                        </p:tgtEl>
                                      </p:cBhvr>
                                    </p:animEffect>
                                  </p:childTnLst>
                                </p:cTn>
                              </p:par>
                              <p:par>
                                <p:cTn id="150" presetID="53" presetClass="entr" presetSubtype="16" fill="hold" grpId="0" nodeType="withEffect" nodePh="1">
                                  <p:stCondLst>
                                    <p:cond delay="0"/>
                                  </p:stCondLst>
                                  <p:endCondLst>
                                    <p:cond evt="begin" delay="0">
                                      <p:tn val="150"/>
                                    </p:cond>
                                  </p:endCondLst>
                                  <p:childTnLst>
                                    <p:set>
                                      <p:cBhvr>
                                        <p:cTn id="151" dur="1" fill="hold">
                                          <p:stCondLst>
                                            <p:cond delay="0"/>
                                          </p:stCondLst>
                                        </p:cTn>
                                        <p:tgtEl>
                                          <p:spTgt spid="35"/>
                                        </p:tgtEl>
                                        <p:attrNameLst>
                                          <p:attrName>style.visibility</p:attrName>
                                        </p:attrNameLst>
                                      </p:cBhvr>
                                      <p:to>
                                        <p:strVal val="visible"/>
                                      </p:to>
                                    </p:set>
                                    <p:anim calcmode="lin" valueType="num">
                                      <p:cBhvr>
                                        <p:cTn id="152" dur="500" fill="hold"/>
                                        <p:tgtEl>
                                          <p:spTgt spid="35"/>
                                        </p:tgtEl>
                                        <p:attrNameLst>
                                          <p:attrName>ppt_w</p:attrName>
                                        </p:attrNameLst>
                                      </p:cBhvr>
                                      <p:tavLst>
                                        <p:tav tm="0">
                                          <p:val>
                                            <p:fltVal val="0"/>
                                          </p:val>
                                        </p:tav>
                                        <p:tav tm="100000">
                                          <p:val>
                                            <p:strVal val="#ppt_w"/>
                                          </p:val>
                                        </p:tav>
                                      </p:tavLst>
                                    </p:anim>
                                    <p:anim calcmode="lin" valueType="num">
                                      <p:cBhvr>
                                        <p:cTn id="153" dur="500" fill="hold"/>
                                        <p:tgtEl>
                                          <p:spTgt spid="35"/>
                                        </p:tgtEl>
                                        <p:attrNameLst>
                                          <p:attrName>ppt_h</p:attrName>
                                        </p:attrNameLst>
                                      </p:cBhvr>
                                      <p:tavLst>
                                        <p:tav tm="0">
                                          <p:val>
                                            <p:fltVal val="0"/>
                                          </p:val>
                                        </p:tav>
                                        <p:tav tm="100000">
                                          <p:val>
                                            <p:strVal val="#ppt_h"/>
                                          </p:val>
                                        </p:tav>
                                      </p:tavLst>
                                    </p:anim>
                                    <p:animEffect transition="in" filter="fade">
                                      <p:cBhvr>
                                        <p:cTn id="154" dur="500"/>
                                        <p:tgtEl>
                                          <p:spTgt spid="35"/>
                                        </p:tgtEl>
                                      </p:cBhvr>
                                    </p:animEffect>
                                  </p:childTnLst>
                                </p:cTn>
                              </p:par>
                              <p:par>
                                <p:cTn id="155" presetID="53" presetClass="entr" presetSubtype="16" fill="hold" grpId="0" nodeType="withEffect" nodePh="1">
                                  <p:stCondLst>
                                    <p:cond delay="0"/>
                                  </p:stCondLst>
                                  <p:endCondLst>
                                    <p:cond evt="begin" delay="0">
                                      <p:tn val="155"/>
                                    </p:cond>
                                  </p:endCondLst>
                                  <p:childTnLst>
                                    <p:set>
                                      <p:cBhvr>
                                        <p:cTn id="156" dur="1" fill="hold">
                                          <p:stCondLst>
                                            <p:cond delay="0"/>
                                          </p:stCondLst>
                                        </p:cTn>
                                        <p:tgtEl>
                                          <p:spTgt spid="36"/>
                                        </p:tgtEl>
                                        <p:attrNameLst>
                                          <p:attrName>style.visibility</p:attrName>
                                        </p:attrNameLst>
                                      </p:cBhvr>
                                      <p:to>
                                        <p:strVal val="visible"/>
                                      </p:to>
                                    </p:set>
                                    <p:anim calcmode="lin" valueType="num">
                                      <p:cBhvr>
                                        <p:cTn id="157" dur="500" fill="hold"/>
                                        <p:tgtEl>
                                          <p:spTgt spid="36"/>
                                        </p:tgtEl>
                                        <p:attrNameLst>
                                          <p:attrName>ppt_w</p:attrName>
                                        </p:attrNameLst>
                                      </p:cBhvr>
                                      <p:tavLst>
                                        <p:tav tm="0">
                                          <p:val>
                                            <p:fltVal val="0"/>
                                          </p:val>
                                        </p:tav>
                                        <p:tav tm="100000">
                                          <p:val>
                                            <p:strVal val="#ppt_w"/>
                                          </p:val>
                                        </p:tav>
                                      </p:tavLst>
                                    </p:anim>
                                    <p:anim calcmode="lin" valueType="num">
                                      <p:cBhvr>
                                        <p:cTn id="158" dur="500" fill="hold"/>
                                        <p:tgtEl>
                                          <p:spTgt spid="36"/>
                                        </p:tgtEl>
                                        <p:attrNameLst>
                                          <p:attrName>ppt_h</p:attrName>
                                        </p:attrNameLst>
                                      </p:cBhvr>
                                      <p:tavLst>
                                        <p:tav tm="0">
                                          <p:val>
                                            <p:fltVal val="0"/>
                                          </p:val>
                                        </p:tav>
                                        <p:tav tm="100000">
                                          <p:val>
                                            <p:strVal val="#ppt_h"/>
                                          </p:val>
                                        </p:tav>
                                      </p:tavLst>
                                    </p:anim>
                                    <p:animEffect transition="in" filter="fade">
                                      <p:cBhvr>
                                        <p:cTn id="159" dur="500"/>
                                        <p:tgtEl>
                                          <p:spTgt spid="36"/>
                                        </p:tgtEl>
                                      </p:cBhvr>
                                    </p:animEffect>
                                  </p:childTnLst>
                                </p:cTn>
                              </p:par>
                              <p:par>
                                <p:cTn id="160" presetID="53" presetClass="entr" presetSubtype="16" fill="hold" grpId="0" nodeType="withEffect" nodePh="1">
                                  <p:stCondLst>
                                    <p:cond delay="0"/>
                                  </p:stCondLst>
                                  <p:endCondLst>
                                    <p:cond evt="begin" delay="0">
                                      <p:tn val="160"/>
                                    </p:cond>
                                  </p:endCondLst>
                                  <p:childTnLst>
                                    <p:set>
                                      <p:cBhvr>
                                        <p:cTn id="161" dur="1" fill="hold">
                                          <p:stCondLst>
                                            <p:cond delay="0"/>
                                          </p:stCondLst>
                                        </p:cTn>
                                        <p:tgtEl>
                                          <p:spTgt spid="37"/>
                                        </p:tgtEl>
                                        <p:attrNameLst>
                                          <p:attrName>style.visibility</p:attrName>
                                        </p:attrNameLst>
                                      </p:cBhvr>
                                      <p:to>
                                        <p:strVal val="visible"/>
                                      </p:to>
                                    </p:set>
                                    <p:anim calcmode="lin" valueType="num">
                                      <p:cBhvr>
                                        <p:cTn id="162" dur="500" fill="hold"/>
                                        <p:tgtEl>
                                          <p:spTgt spid="37"/>
                                        </p:tgtEl>
                                        <p:attrNameLst>
                                          <p:attrName>ppt_w</p:attrName>
                                        </p:attrNameLst>
                                      </p:cBhvr>
                                      <p:tavLst>
                                        <p:tav tm="0">
                                          <p:val>
                                            <p:fltVal val="0"/>
                                          </p:val>
                                        </p:tav>
                                        <p:tav tm="100000">
                                          <p:val>
                                            <p:strVal val="#ppt_w"/>
                                          </p:val>
                                        </p:tav>
                                      </p:tavLst>
                                    </p:anim>
                                    <p:anim calcmode="lin" valueType="num">
                                      <p:cBhvr>
                                        <p:cTn id="163" dur="500" fill="hold"/>
                                        <p:tgtEl>
                                          <p:spTgt spid="37"/>
                                        </p:tgtEl>
                                        <p:attrNameLst>
                                          <p:attrName>ppt_h</p:attrName>
                                        </p:attrNameLst>
                                      </p:cBhvr>
                                      <p:tavLst>
                                        <p:tav tm="0">
                                          <p:val>
                                            <p:fltVal val="0"/>
                                          </p:val>
                                        </p:tav>
                                        <p:tav tm="100000">
                                          <p:val>
                                            <p:strVal val="#ppt_h"/>
                                          </p:val>
                                        </p:tav>
                                      </p:tavLst>
                                    </p:anim>
                                    <p:animEffect transition="in" filter="fade">
                                      <p:cBhvr>
                                        <p:cTn id="16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Full Picture Placeholder">
    <p:spTree>
      <p:nvGrpSpPr>
        <p:cNvPr id="1" name=""/>
        <p:cNvGrpSpPr/>
        <p:nvPr/>
      </p:nvGrpSpPr>
      <p:grpSpPr>
        <a:xfrm>
          <a:off x="0" y="0"/>
          <a:ext cx="0" cy="0"/>
          <a:chOff x="0" y="0"/>
          <a:chExt cx="0" cy="0"/>
        </a:xfrm>
      </p:grpSpPr>
      <p:sp>
        <p:nvSpPr>
          <p:cNvPr id="38" name="Picture Placeholder 3"/>
          <p:cNvSpPr>
            <a:spLocks noGrp="1"/>
          </p:cNvSpPr>
          <p:nvPr>
            <p:ph type="pic" sz="quarter" idx="10"/>
          </p:nvPr>
        </p:nvSpPr>
        <p:spPr>
          <a:xfrm>
            <a:off x="0" y="0"/>
            <a:ext cx="2034000" cy="2286000"/>
          </a:xfrm>
        </p:spPr>
        <p:txBody>
          <a:bodyPr>
            <a:normAutofit/>
          </a:bodyPr>
          <a:lstStyle>
            <a:lvl1pPr>
              <a:defRPr sz="1080"/>
            </a:lvl1pPr>
          </a:lstStyle>
          <a:p>
            <a:endParaRPr lang="id-ID"/>
          </a:p>
        </p:txBody>
      </p:sp>
      <p:sp>
        <p:nvSpPr>
          <p:cNvPr id="39" name="Picture Placeholder 3"/>
          <p:cNvSpPr>
            <a:spLocks noGrp="1"/>
          </p:cNvSpPr>
          <p:nvPr>
            <p:ph type="pic" sz="quarter" idx="11"/>
          </p:nvPr>
        </p:nvSpPr>
        <p:spPr>
          <a:xfrm>
            <a:off x="0" y="2286000"/>
            <a:ext cx="2034000" cy="2286000"/>
          </a:xfrm>
        </p:spPr>
        <p:txBody>
          <a:bodyPr>
            <a:normAutofit/>
          </a:bodyPr>
          <a:lstStyle>
            <a:lvl1pPr>
              <a:defRPr sz="1080"/>
            </a:lvl1pPr>
          </a:lstStyle>
          <a:p>
            <a:endParaRPr lang="id-ID"/>
          </a:p>
        </p:txBody>
      </p:sp>
      <p:sp>
        <p:nvSpPr>
          <p:cNvPr id="40" name="Picture Placeholder 3"/>
          <p:cNvSpPr>
            <a:spLocks noGrp="1"/>
          </p:cNvSpPr>
          <p:nvPr>
            <p:ph type="pic" sz="quarter" idx="12"/>
          </p:nvPr>
        </p:nvSpPr>
        <p:spPr>
          <a:xfrm>
            <a:off x="0" y="4572000"/>
            <a:ext cx="2034000" cy="2286000"/>
          </a:xfrm>
        </p:spPr>
        <p:txBody>
          <a:bodyPr>
            <a:normAutofit/>
          </a:bodyPr>
          <a:lstStyle>
            <a:lvl1pPr>
              <a:defRPr sz="1080"/>
            </a:lvl1pPr>
          </a:lstStyle>
          <a:p>
            <a:endParaRPr lang="id-ID"/>
          </a:p>
        </p:txBody>
      </p:sp>
      <p:sp>
        <p:nvSpPr>
          <p:cNvPr id="41" name="Picture Placeholder 3"/>
          <p:cNvSpPr>
            <a:spLocks noGrp="1"/>
          </p:cNvSpPr>
          <p:nvPr>
            <p:ph type="pic" sz="quarter" idx="13"/>
          </p:nvPr>
        </p:nvSpPr>
        <p:spPr>
          <a:xfrm>
            <a:off x="2037320" y="0"/>
            <a:ext cx="2034000" cy="2286000"/>
          </a:xfrm>
        </p:spPr>
        <p:txBody>
          <a:bodyPr>
            <a:normAutofit/>
          </a:bodyPr>
          <a:lstStyle>
            <a:lvl1pPr>
              <a:defRPr sz="1080"/>
            </a:lvl1pPr>
          </a:lstStyle>
          <a:p>
            <a:endParaRPr lang="id-ID"/>
          </a:p>
        </p:txBody>
      </p:sp>
      <p:sp>
        <p:nvSpPr>
          <p:cNvPr id="42" name="Picture Placeholder 3"/>
          <p:cNvSpPr>
            <a:spLocks noGrp="1"/>
          </p:cNvSpPr>
          <p:nvPr>
            <p:ph type="pic" sz="quarter" idx="14"/>
          </p:nvPr>
        </p:nvSpPr>
        <p:spPr>
          <a:xfrm>
            <a:off x="2037320" y="2286000"/>
            <a:ext cx="2034000" cy="2286000"/>
          </a:xfrm>
        </p:spPr>
        <p:txBody>
          <a:bodyPr>
            <a:normAutofit/>
          </a:bodyPr>
          <a:lstStyle>
            <a:lvl1pPr>
              <a:defRPr sz="1080"/>
            </a:lvl1pPr>
          </a:lstStyle>
          <a:p>
            <a:endParaRPr lang="id-ID"/>
          </a:p>
        </p:txBody>
      </p:sp>
      <p:sp>
        <p:nvSpPr>
          <p:cNvPr id="43" name="Picture Placeholder 3"/>
          <p:cNvSpPr>
            <a:spLocks noGrp="1"/>
          </p:cNvSpPr>
          <p:nvPr>
            <p:ph type="pic" sz="quarter" idx="15"/>
          </p:nvPr>
        </p:nvSpPr>
        <p:spPr>
          <a:xfrm>
            <a:off x="2037320" y="4572000"/>
            <a:ext cx="2034000" cy="2286000"/>
          </a:xfrm>
        </p:spPr>
        <p:txBody>
          <a:bodyPr>
            <a:normAutofit/>
          </a:bodyPr>
          <a:lstStyle>
            <a:lvl1pPr>
              <a:defRPr sz="1080"/>
            </a:lvl1pPr>
          </a:lstStyle>
          <a:p>
            <a:endParaRPr lang="id-ID"/>
          </a:p>
        </p:txBody>
      </p:sp>
      <p:sp>
        <p:nvSpPr>
          <p:cNvPr id="44" name="Picture Placeholder 3"/>
          <p:cNvSpPr>
            <a:spLocks noGrp="1"/>
          </p:cNvSpPr>
          <p:nvPr>
            <p:ph type="pic" sz="quarter" idx="16"/>
          </p:nvPr>
        </p:nvSpPr>
        <p:spPr>
          <a:xfrm>
            <a:off x="4071320" y="0"/>
            <a:ext cx="2034000" cy="2286000"/>
          </a:xfrm>
        </p:spPr>
        <p:txBody>
          <a:bodyPr>
            <a:normAutofit/>
          </a:bodyPr>
          <a:lstStyle>
            <a:lvl1pPr>
              <a:defRPr sz="1080"/>
            </a:lvl1pPr>
          </a:lstStyle>
          <a:p>
            <a:endParaRPr lang="id-ID"/>
          </a:p>
        </p:txBody>
      </p:sp>
      <p:sp>
        <p:nvSpPr>
          <p:cNvPr id="45" name="Picture Placeholder 3"/>
          <p:cNvSpPr>
            <a:spLocks noGrp="1"/>
          </p:cNvSpPr>
          <p:nvPr>
            <p:ph type="pic" sz="quarter" idx="17"/>
          </p:nvPr>
        </p:nvSpPr>
        <p:spPr>
          <a:xfrm>
            <a:off x="4071320" y="2286000"/>
            <a:ext cx="2034000" cy="2286000"/>
          </a:xfrm>
        </p:spPr>
        <p:txBody>
          <a:bodyPr>
            <a:normAutofit/>
          </a:bodyPr>
          <a:lstStyle>
            <a:lvl1pPr>
              <a:defRPr sz="1080"/>
            </a:lvl1pPr>
          </a:lstStyle>
          <a:p>
            <a:endParaRPr lang="id-ID"/>
          </a:p>
        </p:txBody>
      </p:sp>
      <p:sp>
        <p:nvSpPr>
          <p:cNvPr id="46" name="Picture Placeholder 3"/>
          <p:cNvSpPr>
            <a:spLocks noGrp="1"/>
          </p:cNvSpPr>
          <p:nvPr>
            <p:ph type="pic" sz="quarter" idx="18"/>
          </p:nvPr>
        </p:nvSpPr>
        <p:spPr>
          <a:xfrm>
            <a:off x="4071320" y="4572000"/>
            <a:ext cx="2034000" cy="2286000"/>
          </a:xfrm>
        </p:spPr>
        <p:txBody>
          <a:bodyPr>
            <a:normAutofit/>
          </a:bodyPr>
          <a:lstStyle>
            <a:lvl1pPr>
              <a:defRPr sz="1080"/>
            </a:lvl1pPr>
          </a:lstStyle>
          <a:p>
            <a:endParaRPr lang="id-ID"/>
          </a:p>
        </p:txBody>
      </p:sp>
      <p:sp>
        <p:nvSpPr>
          <p:cNvPr id="47" name="Picture Placeholder 3"/>
          <p:cNvSpPr>
            <a:spLocks noGrp="1"/>
          </p:cNvSpPr>
          <p:nvPr>
            <p:ph type="pic" sz="quarter" idx="19"/>
          </p:nvPr>
        </p:nvSpPr>
        <p:spPr>
          <a:xfrm>
            <a:off x="6108638" y="0"/>
            <a:ext cx="2034000" cy="2286000"/>
          </a:xfrm>
        </p:spPr>
        <p:txBody>
          <a:bodyPr>
            <a:normAutofit/>
          </a:bodyPr>
          <a:lstStyle>
            <a:lvl1pPr>
              <a:defRPr sz="1080"/>
            </a:lvl1pPr>
          </a:lstStyle>
          <a:p>
            <a:endParaRPr lang="id-ID"/>
          </a:p>
        </p:txBody>
      </p:sp>
      <p:sp>
        <p:nvSpPr>
          <p:cNvPr id="48" name="Picture Placeholder 3"/>
          <p:cNvSpPr>
            <a:spLocks noGrp="1"/>
          </p:cNvSpPr>
          <p:nvPr>
            <p:ph type="pic" sz="quarter" idx="20"/>
          </p:nvPr>
        </p:nvSpPr>
        <p:spPr>
          <a:xfrm>
            <a:off x="6108638" y="2286000"/>
            <a:ext cx="2034000" cy="2286000"/>
          </a:xfrm>
        </p:spPr>
        <p:txBody>
          <a:bodyPr>
            <a:normAutofit/>
          </a:bodyPr>
          <a:lstStyle>
            <a:lvl1pPr>
              <a:defRPr sz="1080"/>
            </a:lvl1pPr>
          </a:lstStyle>
          <a:p>
            <a:endParaRPr lang="id-ID"/>
          </a:p>
        </p:txBody>
      </p:sp>
      <p:sp>
        <p:nvSpPr>
          <p:cNvPr id="49" name="Picture Placeholder 3"/>
          <p:cNvSpPr>
            <a:spLocks noGrp="1"/>
          </p:cNvSpPr>
          <p:nvPr>
            <p:ph type="pic" sz="quarter" idx="21"/>
          </p:nvPr>
        </p:nvSpPr>
        <p:spPr>
          <a:xfrm>
            <a:off x="6108638" y="4572000"/>
            <a:ext cx="2034000" cy="2286000"/>
          </a:xfrm>
        </p:spPr>
        <p:txBody>
          <a:bodyPr>
            <a:normAutofit/>
          </a:bodyPr>
          <a:lstStyle>
            <a:lvl1pPr>
              <a:defRPr sz="1080"/>
            </a:lvl1pPr>
          </a:lstStyle>
          <a:p>
            <a:endParaRPr lang="id-ID"/>
          </a:p>
        </p:txBody>
      </p:sp>
      <p:sp>
        <p:nvSpPr>
          <p:cNvPr id="50" name="Picture Placeholder 3"/>
          <p:cNvSpPr>
            <a:spLocks noGrp="1"/>
          </p:cNvSpPr>
          <p:nvPr>
            <p:ph type="pic" sz="quarter" idx="22"/>
          </p:nvPr>
        </p:nvSpPr>
        <p:spPr>
          <a:xfrm>
            <a:off x="8139319" y="0"/>
            <a:ext cx="2034000" cy="2286000"/>
          </a:xfrm>
        </p:spPr>
        <p:txBody>
          <a:bodyPr>
            <a:normAutofit/>
          </a:bodyPr>
          <a:lstStyle>
            <a:lvl1pPr>
              <a:defRPr sz="1080"/>
            </a:lvl1pPr>
          </a:lstStyle>
          <a:p>
            <a:endParaRPr lang="id-ID"/>
          </a:p>
        </p:txBody>
      </p:sp>
      <p:sp>
        <p:nvSpPr>
          <p:cNvPr id="51" name="Picture Placeholder 3"/>
          <p:cNvSpPr>
            <a:spLocks noGrp="1"/>
          </p:cNvSpPr>
          <p:nvPr>
            <p:ph type="pic" sz="quarter" idx="23"/>
          </p:nvPr>
        </p:nvSpPr>
        <p:spPr>
          <a:xfrm>
            <a:off x="8139319" y="2286000"/>
            <a:ext cx="2034000" cy="2286000"/>
          </a:xfrm>
        </p:spPr>
        <p:txBody>
          <a:bodyPr>
            <a:normAutofit/>
          </a:bodyPr>
          <a:lstStyle>
            <a:lvl1pPr>
              <a:defRPr sz="1080"/>
            </a:lvl1pPr>
          </a:lstStyle>
          <a:p>
            <a:endParaRPr lang="id-ID"/>
          </a:p>
        </p:txBody>
      </p:sp>
      <p:sp>
        <p:nvSpPr>
          <p:cNvPr id="52" name="Picture Placeholder 3"/>
          <p:cNvSpPr>
            <a:spLocks noGrp="1"/>
          </p:cNvSpPr>
          <p:nvPr>
            <p:ph type="pic" sz="quarter" idx="24"/>
          </p:nvPr>
        </p:nvSpPr>
        <p:spPr>
          <a:xfrm>
            <a:off x="8139319" y="4572000"/>
            <a:ext cx="2034000" cy="2286000"/>
          </a:xfrm>
        </p:spPr>
        <p:txBody>
          <a:bodyPr>
            <a:normAutofit/>
          </a:bodyPr>
          <a:lstStyle>
            <a:lvl1pPr>
              <a:defRPr sz="1080"/>
            </a:lvl1pPr>
          </a:lstStyle>
          <a:p>
            <a:endParaRPr lang="id-ID"/>
          </a:p>
        </p:txBody>
      </p:sp>
      <p:sp>
        <p:nvSpPr>
          <p:cNvPr id="53" name="Picture Placeholder 3"/>
          <p:cNvSpPr>
            <a:spLocks noGrp="1"/>
          </p:cNvSpPr>
          <p:nvPr>
            <p:ph type="pic" sz="quarter" idx="25"/>
          </p:nvPr>
        </p:nvSpPr>
        <p:spPr>
          <a:xfrm>
            <a:off x="10176638" y="0"/>
            <a:ext cx="2034000" cy="2286000"/>
          </a:xfrm>
        </p:spPr>
        <p:txBody>
          <a:bodyPr>
            <a:normAutofit/>
          </a:bodyPr>
          <a:lstStyle>
            <a:lvl1pPr>
              <a:defRPr sz="1080"/>
            </a:lvl1pPr>
          </a:lstStyle>
          <a:p>
            <a:endParaRPr lang="id-ID"/>
          </a:p>
        </p:txBody>
      </p:sp>
      <p:sp>
        <p:nvSpPr>
          <p:cNvPr id="54" name="Picture Placeholder 3"/>
          <p:cNvSpPr>
            <a:spLocks noGrp="1"/>
          </p:cNvSpPr>
          <p:nvPr>
            <p:ph type="pic" sz="quarter" idx="26"/>
          </p:nvPr>
        </p:nvSpPr>
        <p:spPr>
          <a:xfrm>
            <a:off x="10176638" y="2286000"/>
            <a:ext cx="2034000" cy="2286000"/>
          </a:xfrm>
        </p:spPr>
        <p:txBody>
          <a:bodyPr>
            <a:normAutofit/>
          </a:bodyPr>
          <a:lstStyle>
            <a:lvl1pPr>
              <a:defRPr sz="1080"/>
            </a:lvl1pPr>
          </a:lstStyle>
          <a:p>
            <a:endParaRPr lang="id-ID"/>
          </a:p>
        </p:txBody>
      </p:sp>
      <p:sp>
        <p:nvSpPr>
          <p:cNvPr id="55" name="Picture Placeholder 3"/>
          <p:cNvSpPr>
            <a:spLocks noGrp="1"/>
          </p:cNvSpPr>
          <p:nvPr>
            <p:ph type="pic" sz="quarter" idx="27"/>
          </p:nvPr>
        </p:nvSpPr>
        <p:spPr>
          <a:xfrm>
            <a:off x="10176638" y="4572000"/>
            <a:ext cx="2034000" cy="2286000"/>
          </a:xfrm>
        </p:spPr>
        <p:txBody>
          <a:bodyPr>
            <a:normAutofit/>
          </a:bodyPr>
          <a:lstStyle>
            <a:lvl1pPr>
              <a:defRPr sz="1080"/>
            </a:lvl1pPr>
          </a:lstStyle>
          <a:p>
            <a:endParaRPr lang="id-ID"/>
          </a:p>
        </p:txBody>
      </p:sp>
    </p:spTree>
    <p:extLst>
      <p:ext uri="{BB962C8B-B14F-4D97-AF65-F5344CB8AC3E}">
        <p14:creationId xmlns:p14="http://schemas.microsoft.com/office/powerpoint/2010/main" val="115726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animEffect transition="in" filter="fade">
                                      <p:cBhvr>
                                        <p:cTn id="59" dur="500"/>
                                        <p:tgtEl>
                                          <p:spTgt spid="48"/>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50"/>
                                        </p:tgtEl>
                                        <p:attrNameLst>
                                          <p:attrName>style.visibility</p:attrName>
                                        </p:attrNameLst>
                                      </p:cBhvr>
                                      <p:to>
                                        <p:strVal val="visible"/>
                                      </p:to>
                                    </p:set>
                                    <p:anim calcmode="lin" valueType="num">
                                      <p:cBhvr>
                                        <p:cTn id="67" dur="500" fill="hold"/>
                                        <p:tgtEl>
                                          <p:spTgt spid="50"/>
                                        </p:tgtEl>
                                        <p:attrNameLst>
                                          <p:attrName>ppt_w</p:attrName>
                                        </p:attrNameLst>
                                      </p:cBhvr>
                                      <p:tavLst>
                                        <p:tav tm="0">
                                          <p:val>
                                            <p:fltVal val="0"/>
                                          </p:val>
                                        </p:tav>
                                        <p:tav tm="100000">
                                          <p:val>
                                            <p:strVal val="#ppt_w"/>
                                          </p:val>
                                        </p:tav>
                                      </p:tavLst>
                                    </p:anim>
                                    <p:anim calcmode="lin" valueType="num">
                                      <p:cBhvr>
                                        <p:cTn id="68" dur="500" fill="hold"/>
                                        <p:tgtEl>
                                          <p:spTgt spid="50"/>
                                        </p:tgtEl>
                                        <p:attrNameLst>
                                          <p:attrName>ppt_h</p:attrName>
                                        </p:attrNameLst>
                                      </p:cBhvr>
                                      <p:tavLst>
                                        <p:tav tm="0">
                                          <p:val>
                                            <p:fltVal val="0"/>
                                          </p:val>
                                        </p:tav>
                                        <p:tav tm="100000">
                                          <p:val>
                                            <p:strVal val="#ppt_h"/>
                                          </p:val>
                                        </p:tav>
                                      </p:tavLst>
                                    </p:anim>
                                    <p:animEffect transition="in" filter="fade">
                                      <p:cBhvr>
                                        <p:cTn id="69" dur="500"/>
                                        <p:tgtEl>
                                          <p:spTgt spid="50"/>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Effect transition="in" filter="fade">
                                      <p:cBhvr>
                                        <p:cTn id="74" dur="500"/>
                                        <p:tgtEl>
                                          <p:spTgt spid="51"/>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Effect transition="in" filter="fade">
                                      <p:cBhvr>
                                        <p:cTn id="79" dur="500"/>
                                        <p:tgtEl>
                                          <p:spTgt spid="52"/>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53"/>
                                        </p:tgtEl>
                                        <p:attrNameLst>
                                          <p:attrName>style.visibility</p:attrName>
                                        </p:attrNameLst>
                                      </p:cBhvr>
                                      <p:to>
                                        <p:strVal val="visible"/>
                                      </p:to>
                                    </p:set>
                                    <p:anim calcmode="lin" valueType="num">
                                      <p:cBhvr>
                                        <p:cTn id="82" dur="500" fill="hold"/>
                                        <p:tgtEl>
                                          <p:spTgt spid="53"/>
                                        </p:tgtEl>
                                        <p:attrNameLst>
                                          <p:attrName>ppt_w</p:attrName>
                                        </p:attrNameLst>
                                      </p:cBhvr>
                                      <p:tavLst>
                                        <p:tav tm="0">
                                          <p:val>
                                            <p:fltVal val="0"/>
                                          </p:val>
                                        </p:tav>
                                        <p:tav tm="100000">
                                          <p:val>
                                            <p:strVal val="#ppt_w"/>
                                          </p:val>
                                        </p:tav>
                                      </p:tavLst>
                                    </p:anim>
                                    <p:anim calcmode="lin" valueType="num">
                                      <p:cBhvr>
                                        <p:cTn id="83" dur="500" fill="hold"/>
                                        <p:tgtEl>
                                          <p:spTgt spid="53"/>
                                        </p:tgtEl>
                                        <p:attrNameLst>
                                          <p:attrName>ppt_h</p:attrName>
                                        </p:attrNameLst>
                                      </p:cBhvr>
                                      <p:tavLst>
                                        <p:tav tm="0">
                                          <p:val>
                                            <p:fltVal val="0"/>
                                          </p:val>
                                        </p:tav>
                                        <p:tav tm="100000">
                                          <p:val>
                                            <p:strVal val="#ppt_h"/>
                                          </p:val>
                                        </p:tav>
                                      </p:tavLst>
                                    </p:anim>
                                    <p:animEffect transition="in" filter="fade">
                                      <p:cBhvr>
                                        <p:cTn id="84" dur="500"/>
                                        <p:tgtEl>
                                          <p:spTgt spid="53"/>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55"/>
                                        </p:tgtEl>
                                        <p:attrNameLst>
                                          <p:attrName>style.visibility</p:attrName>
                                        </p:attrNameLst>
                                      </p:cBhvr>
                                      <p:to>
                                        <p:strVal val="visible"/>
                                      </p:to>
                                    </p:set>
                                    <p:anim calcmode="lin" valueType="num">
                                      <p:cBhvr>
                                        <p:cTn id="92" dur="500" fill="hold"/>
                                        <p:tgtEl>
                                          <p:spTgt spid="55"/>
                                        </p:tgtEl>
                                        <p:attrNameLst>
                                          <p:attrName>ppt_w</p:attrName>
                                        </p:attrNameLst>
                                      </p:cBhvr>
                                      <p:tavLst>
                                        <p:tav tm="0">
                                          <p:val>
                                            <p:fltVal val="0"/>
                                          </p:val>
                                        </p:tav>
                                        <p:tav tm="100000">
                                          <p:val>
                                            <p:strVal val="#ppt_w"/>
                                          </p:val>
                                        </p:tav>
                                      </p:tavLst>
                                    </p:anim>
                                    <p:anim calcmode="lin" valueType="num">
                                      <p:cBhvr>
                                        <p:cTn id="93" dur="500" fill="hold"/>
                                        <p:tgtEl>
                                          <p:spTgt spid="55"/>
                                        </p:tgtEl>
                                        <p:attrNameLst>
                                          <p:attrName>ppt_h</p:attrName>
                                        </p:attrNameLst>
                                      </p:cBhvr>
                                      <p:tavLst>
                                        <p:tav tm="0">
                                          <p:val>
                                            <p:fltVal val="0"/>
                                          </p:val>
                                        </p:tav>
                                        <p:tav tm="100000">
                                          <p:val>
                                            <p:strVal val="#ppt_h"/>
                                          </p:val>
                                        </p:tav>
                                      </p:tavLst>
                                    </p:anim>
                                    <p:animEffect transition="in" filter="fade">
                                      <p:cBhvr>
                                        <p:cTn id="9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7651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sp>
        <p:nvSpPr>
          <p:cNvPr id="15" name="Picture Placeholder 8"/>
          <p:cNvSpPr>
            <a:spLocks noGrp="1"/>
          </p:cNvSpPr>
          <p:nvPr>
            <p:ph type="pic" sz="quarter" idx="14"/>
          </p:nvPr>
        </p:nvSpPr>
        <p:spPr>
          <a:xfrm>
            <a:off x="5106000" y="1124312"/>
            <a:ext cx="1980000" cy="1980000"/>
          </a:xfrm>
          <a:prstGeom prst="ellipse">
            <a:avLst/>
          </a:prstGeom>
        </p:spPr>
      </p:sp>
      <p:sp>
        <p:nvSpPr>
          <p:cNvPr id="6" name="Text Placeholder 5"/>
          <p:cNvSpPr>
            <a:spLocks noGrp="1"/>
          </p:cNvSpPr>
          <p:nvPr>
            <p:ph type="body" sz="quarter" idx="16"/>
          </p:nvPr>
        </p:nvSpPr>
        <p:spPr>
          <a:xfrm>
            <a:off x="2481263" y="4050169"/>
            <a:ext cx="7229475" cy="1744662"/>
          </a:xfrm>
        </p:spPr>
        <p:txBody>
          <a:bodyPr>
            <a:normAutofit/>
          </a:bodyPr>
          <a:lstStyle>
            <a:lvl1pPr>
              <a:defRPr sz="1441"/>
            </a:lvl1pPr>
          </a:lstStyle>
          <a:p>
            <a:pPr lvl="0"/>
            <a:r>
              <a:rPr lang="en-US" dirty="0"/>
              <a:t>Click to edit Master text styles</a:t>
            </a:r>
          </a:p>
        </p:txBody>
      </p:sp>
      <p:grpSp>
        <p:nvGrpSpPr>
          <p:cNvPr id="16" name="Group 15"/>
          <p:cNvGrpSpPr/>
          <p:nvPr userDrawn="1"/>
        </p:nvGrpSpPr>
        <p:grpSpPr>
          <a:xfrm>
            <a:off x="0" y="6824982"/>
            <a:ext cx="12192000" cy="45719"/>
            <a:chOff x="0" y="6756401"/>
            <a:chExt cx="12192000" cy="114300"/>
          </a:xfrm>
        </p:grpSpPr>
        <p:sp>
          <p:nvSpPr>
            <p:cNvPr id="17" name="Rectangle 16"/>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1" name="Rectangle 20"/>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2" name="Group 21"/>
          <p:cNvGrpSpPr/>
          <p:nvPr userDrawn="1"/>
        </p:nvGrpSpPr>
        <p:grpSpPr>
          <a:xfrm>
            <a:off x="0" y="1"/>
            <a:ext cx="12192000" cy="45719"/>
            <a:chOff x="0" y="6756401"/>
            <a:chExt cx="12192000" cy="114300"/>
          </a:xfrm>
        </p:grpSpPr>
        <p:sp>
          <p:nvSpPr>
            <p:cNvPr id="23" name="Rectangle 22"/>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7" name="Rectangle 26"/>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Tree>
    <p:extLst>
      <p:ext uri="{BB962C8B-B14F-4D97-AF65-F5344CB8AC3E}">
        <p14:creationId xmlns:p14="http://schemas.microsoft.com/office/powerpoint/2010/main" val="407613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5" name="Slide Number Placeholder 4"/>
          <p:cNvSpPr>
            <a:spLocks noGrp="1"/>
          </p:cNvSpPr>
          <p:nvPr>
            <p:ph type="sldNum" sz="quarter" idx="12"/>
          </p:nvPr>
        </p:nvSpPr>
        <p:spPr>
          <a:xfrm>
            <a:off x="11382932"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1"/>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6" name="Group 25"/>
          <p:cNvGrpSpPr/>
          <p:nvPr userDrawn="1"/>
        </p:nvGrpSpPr>
        <p:grpSpPr>
          <a:xfrm>
            <a:off x="338952" y="6409324"/>
            <a:ext cx="224082"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spTree>
    <p:extLst>
      <p:ext uri="{BB962C8B-B14F-4D97-AF65-F5344CB8AC3E}">
        <p14:creationId xmlns:p14="http://schemas.microsoft.com/office/powerpoint/2010/main" val="19515010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ne with hand mockup">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1" y="46039"/>
            <a:ext cx="5362575" cy="6778625"/>
          </a:xfrm>
        </p:spPr>
        <p:txBody>
          <a:bodyPr/>
          <a:lstStyle/>
          <a:p>
            <a:endParaRPr lang="id-ID"/>
          </a:p>
        </p:txBody>
      </p:sp>
      <p:sp>
        <p:nvSpPr>
          <p:cNvPr id="8" name="Rectangle 7"/>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5" name="Slide Number Placeholder 4"/>
          <p:cNvSpPr>
            <a:spLocks noGrp="1"/>
          </p:cNvSpPr>
          <p:nvPr>
            <p:ph type="sldNum" sz="quarter" idx="12"/>
          </p:nvPr>
        </p:nvSpPr>
        <p:spPr>
          <a:xfrm>
            <a:off x="11382932"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1"/>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 name="Picture Placeholder 2"/>
          <p:cNvSpPr>
            <a:spLocks noGrp="1"/>
          </p:cNvSpPr>
          <p:nvPr>
            <p:ph type="pic" sz="quarter" idx="13"/>
          </p:nvPr>
        </p:nvSpPr>
        <p:spPr>
          <a:xfrm>
            <a:off x="1076325" y="2143125"/>
            <a:ext cx="1828800" cy="3276600"/>
          </a:xfrm>
        </p:spPr>
        <p:txBody>
          <a:bodyPr/>
          <a:lstStyle/>
          <a:p>
            <a:endParaRPr lang="id-ID"/>
          </a:p>
        </p:txBody>
      </p:sp>
    </p:spTree>
    <p:extLst>
      <p:ext uri="{BB962C8B-B14F-4D97-AF65-F5344CB8AC3E}">
        <p14:creationId xmlns:p14="http://schemas.microsoft.com/office/powerpoint/2010/main" val="121595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3"/>
          <p:cNvSpPr>
            <a:spLocks noGrp="1"/>
          </p:cNvSpPr>
          <p:nvPr>
            <p:ph type="pic" sz="quarter" idx="10"/>
          </p:nvPr>
        </p:nvSpPr>
        <p:spPr>
          <a:xfrm>
            <a:off x="1319548" y="2212374"/>
            <a:ext cx="1697846" cy="1697847"/>
          </a:xfrm>
          <a:prstGeom prst="rect">
            <a:avLst/>
          </a:prstGeom>
          <a:ln w="38100">
            <a:noFill/>
          </a:ln>
        </p:spPr>
        <p:txBody>
          <a:bodyPr>
            <a:normAutofit/>
          </a:bodyPr>
          <a:lstStyle>
            <a:lvl1pPr>
              <a:defRPr sz="1600">
                <a:solidFill>
                  <a:schemeClr val="tx2"/>
                </a:solidFill>
              </a:defRPr>
            </a:lvl1pPr>
          </a:lstStyle>
          <a:p>
            <a:endParaRPr lang="id-ID" dirty="0"/>
          </a:p>
        </p:txBody>
      </p:sp>
      <p:sp>
        <p:nvSpPr>
          <p:cNvPr id="28" name="Picture Placeholder 3"/>
          <p:cNvSpPr>
            <a:spLocks noGrp="1"/>
          </p:cNvSpPr>
          <p:nvPr>
            <p:ph type="pic" sz="quarter" idx="14"/>
          </p:nvPr>
        </p:nvSpPr>
        <p:spPr>
          <a:xfrm>
            <a:off x="3928322" y="2212374"/>
            <a:ext cx="1697846" cy="1697847"/>
          </a:xfrm>
          <a:prstGeom prst="rect">
            <a:avLst/>
          </a:prstGeom>
          <a:ln w="38100">
            <a:noFill/>
          </a:ln>
        </p:spPr>
        <p:txBody>
          <a:bodyPr>
            <a:normAutofit/>
          </a:bodyPr>
          <a:lstStyle>
            <a:lvl1pPr>
              <a:defRPr sz="1600">
                <a:solidFill>
                  <a:schemeClr val="tx2"/>
                </a:solidFill>
              </a:defRPr>
            </a:lvl1pPr>
          </a:lstStyle>
          <a:p>
            <a:endParaRPr lang="id-ID" dirty="0"/>
          </a:p>
        </p:txBody>
      </p:sp>
      <p:sp>
        <p:nvSpPr>
          <p:cNvPr id="29" name="Picture Placeholder 3"/>
          <p:cNvSpPr>
            <a:spLocks noGrp="1"/>
          </p:cNvSpPr>
          <p:nvPr>
            <p:ph type="pic" sz="quarter" idx="15"/>
          </p:nvPr>
        </p:nvSpPr>
        <p:spPr>
          <a:xfrm>
            <a:off x="6552327" y="2212374"/>
            <a:ext cx="1697846" cy="1697847"/>
          </a:xfrm>
          <a:prstGeom prst="rect">
            <a:avLst/>
          </a:prstGeom>
          <a:ln w="38100">
            <a:noFill/>
          </a:ln>
        </p:spPr>
        <p:txBody>
          <a:bodyPr>
            <a:normAutofit/>
          </a:bodyPr>
          <a:lstStyle>
            <a:lvl1pPr>
              <a:defRPr sz="1600">
                <a:solidFill>
                  <a:schemeClr val="tx2"/>
                </a:solidFill>
              </a:defRPr>
            </a:lvl1pPr>
          </a:lstStyle>
          <a:p>
            <a:endParaRPr lang="id-ID" dirty="0"/>
          </a:p>
        </p:txBody>
      </p:sp>
      <p:sp>
        <p:nvSpPr>
          <p:cNvPr id="30" name="Picture Placeholder 3"/>
          <p:cNvSpPr>
            <a:spLocks noGrp="1"/>
          </p:cNvSpPr>
          <p:nvPr>
            <p:ph type="pic" sz="quarter" idx="16"/>
          </p:nvPr>
        </p:nvSpPr>
        <p:spPr>
          <a:xfrm>
            <a:off x="9161101" y="2212374"/>
            <a:ext cx="1697846" cy="1697847"/>
          </a:xfrm>
          <a:prstGeom prst="rect">
            <a:avLst/>
          </a:prstGeom>
          <a:ln w="38100">
            <a:noFill/>
          </a:ln>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318293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grpId="0" nodeType="withEffect" nodePh="1">
                                  <p:stCondLst>
                                    <p:cond delay="0"/>
                                  </p:stCondLst>
                                  <p:endCondLst>
                                    <p:cond evt="begin" delay="0">
                                      <p:tn val="23"/>
                                    </p:cond>
                                  </p:end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grpId="0" nodeType="withEffect" nodePh="1">
                                  <p:stCondLst>
                                    <p:cond delay="0"/>
                                  </p:stCondLst>
                                  <p:endCondLst>
                                    <p:cond evt="begin" delay="0">
                                      <p:tn val="28"/>
                                    </p:cond>
                                  </p:end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28" grpId="0"/>
      <p:bldP spid="29" grpId="0"/>
      <p:bldP spid="30" grpId="0"/>
    </p:bldLst>
  </p:timing>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eb Mockup">
    <p:spTree>
      <p:nvGrpSpPr>
        <p:cNvPr id="1" name=""/>
        <p:cNvGrpSpPr/>
        <p:nvPr/>
      </p:nvGrpSpPr>
      <p:grpSpPr>
        <a:xfrm>
          <a:off x="0" y="0"/>
          <a:ext cx="0" cy="0"/>
          <a:chOff x="0" y="0"/>
          <a:chExt cx="0" cy="0"/>
        </a:xfrm>
      </p:grpSpPr>
      <p:sp>
        <p:nvSpPr>
          <p:cNvPr id="8" name="Rectangle 7"/>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5" name="Slide Number Placeholder 4"/>
          <p:cNvSpPr>
            <a:spLocks noGrp="1"/>
          </p:cNvSpPr>
          <p:nvPr>
            <p:ph type="sldNum" sz="quarter" idx="12"/>
          </p:nvPr>
        </p:nvSpPr>
        <p:spPr>
          <a:xfrm>
            <a:off x="11382932"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1"/>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 name="Picture Placeholder 2"/>
          <p:cNvSpPr>
            <a:spLocks noGrp="1"/>
          </p:cNvSpPr>
          <p:nvPr>
            <p:ph type="pic" sz="quarter" idx="13"/>
          </p:nvPr>
        </p:nvSpPr>
        <p:spPr>
          <a:xfrm>
            <a:off x="554567" y="1987551"/>
            <a:ext cx="5417608" cy="4070350"/>
          </a:xfrm>
        </p:spPr>
        <p:txBody>
          <a:bodyPr/>
          <a:lstStyle/>
          <a:p>
            <a:endParaRPr lang="id-ID"/>
          </a:p>
        </p:txBody>
      </p:sp>
      <p:sp>
        <p:nvSpPr>
          <p:cNvPr id="28"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29" name="Text Placeholder 11"/>
          <p:cNvSpPr>
            <a:spLocks noGrp="1"/>
          </p:cNvSpPr>
          <p:nvPr>
            <p:ph type="body" sz="quarter" idx="14"/>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26" name="Group 25"/>
          <p:cNvGrpSpPr/>
          <p:nvPr userDrawn="1"/>
        </p:nvGrpSpPr>
        <p:grpSpPr>
          <a:xfrm>
            <a:off x="338952" y="6409324"/>
            <a:ext cx="224082"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30" name="Freeform 2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spTree>
    <p:extLst>
      <p:ext uri="{BB962C8B-B14F-4D97-AF65-F5344CB8AC3E}">
        <p14:creationId xmlns:p14="http://schemas.microsoft.com/office/powerpoint/2010/main" val="153151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ablet with hand mockup">
    <p:spTree>
      <p:nvGrpSpPr>
        <p:cNvPr id="1" name=""/>
        <p:cNvGrpSpPr/>
        <p:nvPr/>
      </p:nvGrpSpPr>
      <p:grpSpPr>
        <a:xfrm>
          <a:off x="0" y="0"/>
          <a:ext cx="0" cy="0"/>
          <a:chOff x="0" y="0"/>
          <a:chExt cx="0" cy="0"/>
        </a:xfrm>
      </p:grpSpPr>
      <p:sp>
        <p:nvSpPr>
          <p:cNvPr id="8" name="Rectangle 7"/>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5" name="Slide Number Placeholder 4"/>
          <p:cNvSpPr>
            <a:spLocks noGrp="1"/>
          </p:cNvSpPr>
          <p:nvPr>
            <p:ph type="sldNum" sz="quarter" idx="12"/>
          </p:nvPr>
        </p:nvSpPr>
        <p:spPr>
          <a:xfrm>
            <a:off x="11382932"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1"/>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 name="Picture Placeholder 2"/>
          <p:cNvSpPr>
            <a:spLocks noGrp="1"/>
          </p:cNvSpPr>
          <p:nvPr>
            <p:ph type="pic" sz="quarter" idx="13"/>
          </p:nvPr>
        </p:nvSpPr>
        <p:spPr>
          <a:xfrm>
            <a:off x="1676401" y="1409700"/>
            <a:ext cx="3178175" cy="4229100"/>
          </a:xfrm>
        </p:spPr>
        <p:txBody>
          <a:bodyPr/>
          <a:lstStyle/>
          <a:p>
            <a:endParaRPr lang="id-ID"/>
          </a:p>
        </p:txBody>
      </p:sp>
      <p:grpSp>
        <p:nvGrpSpPr>
          <p:cNvPr id="26" name="Group 25"/>
          <p:cNvGrpSpPr/>
          <p:nvPr userDrawn="1"/>
        </p:nvGrpSpPr>
        <p:grpSpPr>
          <a:xfrm>
            <a:off x="338952" y="6409324"/>
            <a:ext cx="224082"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spTree>
    <p:extLst>
      <p:ext uri="{BB962C8B-B14F-4D97-AF65-F5344CB8AC3E}">
        <p14:creationId xmlns:p14="http://schemas.microsoft.com/office/powerpoint/2010/main" val="31915415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mockup with hand">
    <p:spTree>
      <p:nvGrpSpPr>
        <p:cNvPr id="1" name=""/>
        <p:cNvGrpSpPr/>
        <p:nvPr/>
      </p:nvGrpSpPr>
      <p:grpSpPr>
        <a:xfrm>
          <a:off x="0" y="0"/>
          <a:ext cx="0" cy="0"/>
          <a:chOff x="0" y="0"/>
          <a:chExt cx="0" cy="0"/>
        </a:xfrm>
      </p:grpSpPr>
      <p:sp>
        <p:nvSpPr>
          <p:cNvPr id="8" name="Rectangle 7"/>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5" name="Slide Number Placeholder 4"/>
          <p:cNvSpPr>
            <a:spLocks noGrp="1"/>
          </p:cNvSpPr>
          <p:nvPr>
            <p:ph type="sldNum" sz="quarter" idx="12"/>
          </p:nvPr>
        </p:nvSpPr>
        <p:spPr>
          <a:xfrm>
            <a:off x="11382932"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1"/>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6" name="Picture Placeholder 6"/>
          <p:cNvSpPr>
            <a:spLocks noGrp="1"/>
          </p:cNvSpPr>
          <p:nvPr>
            <p:ph type="pic" sz="quarter" idx="10"/>
          </p:nvPr>
        </p:nvSpPr>
        <p:spPr>
          <a:xfrm>
            <a:off x="7679667" y="1933036"/>
            <a:ext cx="2621951" cy="2747752"/>
          </a:xfrm>
          <a:custGeom>
            <a:avLst/>
            <a:gdLst>
              <a:gd name="connsiteX0" fmla="*/ 0 w 1397000"/>
              <a:gd name="connsiteY0" fmla="*/ 0 h 2730500"/>
              <a:gd name="connsiteX1" fmla="*/ 1397000 w 1397000"/>
              <a:gd name="connsiteY1" fmla="*/ 0 h 2730500"/>
              <a:gd name="connsiteX2" fmla="*/ 1397000 w 1397000"/>
              <a:gd name="connsiteY2" fmla="*/ 2730500 h 2730500"/>
              <a:gd name="connsiteX3" fmla="*/ 0 w 1397000"/>
              <a:gd name="connsiteY3" fmla="*/ 2730500 h 2730500"/>
              <a:gd name="connsiteX4" fmla="*/ 0 w 1397000"/>
              <a:gd name="connsiteY4" fmla="*/ 0 h 2730500"/>
              <a:gd name="connsiteX0" fmla="*/ 0 w 2414917"/>
              <a:gd name="connsiteY0" fmla="*/ 0 h 2730500"/>
              <a:gd name="connsiteX1" fmla="*/ 1397000 w 2414917"/>
              <a:gd name="connsiteY1" fmla="*/ 0 h 2730500"/>
              <a:gd name="connsiteX2" fmla="*/ 2414917 w 2414917"/>
              <a:gd name="connsiteY2" fmla="*/ 2316432 h 2730500"/>
              <a:gd name="connsiteX3" fmla="*/ 0 w 2414917"/>
              <a:gd name="connsiteY3" fmla="*/ 2730500 h 2730500"/>
              <a:gd name="connsiteX4" fmla="*/ 0 w 2414917"/>
              <a:gd name="connsiteY4" fmla="*/ 0 h 2730500"/>
              <a:gd name="connsiteX0" fmla="*/ 0 w 2414917"/>
              <a:gd name="connsiteY0" fmla="*/ 86264 h 2816764"/>
              <a:gd name="connsiteX1" fmla="*/ 1095076 w 2414917"/>
              <a:gd name="connsiteY1" fmla="*/ 0 h 2816764"/>
              <a:gd name="connsiteX2" fmla="*/ 2414917 w 2414917"/>
              <a:gd name="connsiteY2" fmla="*/ 2402696 h 2816764"/>
              <a:gd name="connsiteX3" fmla="*/ 0 w 2414917"/>
              <a:gd name="connsiteY3" fmla="*/ 2816764 h 2816764"/>
              <a:gd name="connsiteX4" fmla="*/ 0 w 2414917"/>
              <a:gd name="connsiteY4" fmla="*/ 86264 h 2816764"/>
              <a:gd name="connsiteX0" fmla="*/ 0 w 2621951"/>
              <a:gd name="connsiteY0" fmla="*/ 258792 h 2816764"/>
              <a:gd name="connsiteX1" fmla="*/ 1302110 w 2621951"/>
              <a:gd name="connsiteY1" fmla="*/ 0 h 2816764"/>
              <a:gd name="connsiteX2" fmla="*/ 2621951 w 2621951"/>
              <a:gd name="connsiteY2" fmla="*/ 2402696 h 2816764"/>
              <a:gd name="connsiteX3" fmla="*/ 207034 w 2621951"/>
              <a:gd name="connsiteY3" fmla="*/ 2816764 h 2816764"/>
              <a:gd name="connsiteX4" fmla="*/ 0 w 2621951"/>
              <a:gd name="connsiteY4" fmla="*/ 258792 h 2816764"/>
              <a:gd name="connsiteX0" fmla="*/ 0 w 2621951"/>
              <a:gd name="connsiteY0" fmla="*/ 258792 h 2747752"/>
              <a:gd name="connsiteX1" fmla="*/ 1302110 w 2621951"/>
              <a:gd name="connsiteY1" fmla="*/ 0 h 2747752"/>
              <a:gd name="connsiteX2" fmla="*/ 2621951 w 2621951"/>
              <a:gd name="connsiteY2" fmla="*/ 2402696 h 2747752"/>
              <a:gd name="connsiteX3" fmla="*/ 1337094 w 2621951"/>
              <a:gd name="connsiteY3" fmla="*/ 2747752 h 2747752"/>
              <a:gd name="connsiteX4" fmla="*/ 0 w 2621951"/>
              <a:gd name="connsiteY4" fmla="*/ 258792 h 274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951" h="2747752">
                <a:moveTo>
                  <a:pt x="0" y="258792"/>
                </a:moveTo>
                <a:lnTo>
                  <a:pt x="1302110" y="0"/>
                </a:lnTo>
                <a:lnTo>
                  <a:pt x="2621951" y="2402696"/>
                </a:lnTo>
                <a:lnTo>
                  <a:pt x="1337094" y="2747752"/>
                </a:lnTo>
                <a:lnTo>
                  <a:pt x="0" y="258792"/>
                </a:lnTo>
                <a:close/>
              </a:path>
            </a:pathLst>
          </a:custGeom>
        </p:spPr>
        <p:txBody>
          <a:bodyPr/>
          <a:lstStyle>
            <a:lvl1pPr>
              <a:defRPr sz="1620"/>
            </a:lvl1pPr>
          </a:lstStyle>
          <a:p>
            <a:endParaRPr lang="id-ID" dirty="0"/>
          </a:p>
        </p:txBody>
      </p:sp>
      <p:grpSp>
        <p:nvGrpSpPr>
          <p:cNvPr id="27" name="Group 26"/>
          <p:cNvGrpSpPr/>
          <p:nvPr userDrawn="1"/>
        </p:nvGrpSpPr>
        <p:grpSpPr>
          <a:xfrm>
            <a:off x="338952" y="6409324"/>
            <a:ext cx="224082" cy="221156"/>
            <a:chOff x="4328868" y="5502988"/>
            <a:chExt cx="500307" cy="493774"/>
          </a:xfrm>
        </p:grpSpPr>
        <p:sp>
          <p:nvSpPr>
            <p:cNvPr id="28" name="Freeform 2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29" name="Freeform 2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spTree>
    <p:extLst>
      <p:ext uri="{BB962C8B-B14F-4D97-AF65-F5344CB8AC3E}">
        <p14:creationId xmlns:p14="http://schemas.microsoft.com/office/powerpoint/2010/main" val="18978408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 Phone Mockup">
    <p:spTree>
      <p:nvGrpSpPr>
        <p:cNvPr id="1" name=""/>
        <p:cNvGrpSpPr/>
        <p:nvPr/>
      </p:nvGrpSpPr>
      <p:grpSpPr>
        <a:xfrm>
          <a:off x="0" y="0"/>
          <a:ext cx="0" cy="0"/>
          <a:chOff x="0" y="0"/>
          <a:chExt cx="0" cy="0"/>
        </a:xfrm>
      </p:grpSpPr>
      <p:sp>
        <p:nvSpPr>
          <p:cNvPr id="8" name="Rectangle 7"/>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5" name="Slide Number Placeholder 4"/>
          <p:cNvSpPr>
            <a:spLocks noGrp="1"/>
          </p:cNvSpPr>
          <p:nvPr>
            <p:ph type="sldNum" sz="quarter" idx="12"/>
          </p:nvPr>
        </p:nvSpPr>
        <p:spPr>
          <a:xfrm>
            <a:off x="11382932"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1"/>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 name="Picture Placeholder 2"/>
          <p:cNvSpPr>
            <a:spLocks noGrp="1"/>
          </p:cNvSpPr>
          <p:nvPr>
            <p:ph type="pic" sz="quarter" idx="13"/>
          </p:nvPr>
        </p:nvSpPr>
        <p:spPr>
          <a:xfrm>
            <a:off x="669079" y="1623881"/>
            <a:ext cx="1708065" cy="2544668"/>
          </a:xfrm>
        </p:spPr>
        <p:txBody>
          <a:bodyPr/>
          <a:lstStyle/>
          <a:p>
            <a:endParaRPr lang="id-ID"/>
          </a:p>
        </p:txBody>
      </p:sp>
      <p:sp>
        <p:nvSpPr>
          <p:cNvPr id="28" name="Picture Placeholder 2"/>
          <p:cNvSpPr>
            <a:spLocks noGrp="1"/>
          </p:cNvSpPr>
          <p:nvPr>
            <p:ph type="pic" sz="quarter" idx="14"/>
          </p:nvPr>
        </p:nvSpPr>
        <p:spPr>
          <a:xfrm>
            <a:off x="2535979" y="2289451"/>
            <a:ext cx="1675879" cy="2893215"/>
          </a:xfrm>
        </p:spPr>
        <p:txBody>
          <a:bodyPr/>
          <a:lstStyle/>
          <a:p>
            <a:endParaRPr lang="id-ID"/>
          </a:p>
        </p:txBody>
      </p:sp>
    </p:spTree>
    <p:extLst>
      <p:ext uri="{BB962C8B-B14F-4D97-AF65-F5344CB8AC3E}">
        <p14:creationId xmlns:p14="http://schemas.microsoft.com/office/powerpoint/2010/main" val="26427258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0"/>
            <a:ext cx="12192000" cy="3055938"/>
          </a:xfrm>
        </p:spPr>
        <p:txBody>
          <a:bodyPr/>
          <a:lstStyle/>
          <a:p>
            <a:endParaRPr lang="id-ID"/>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3067051"/>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Tree>
    <p:extLst>
      <p:ext uri="{BB962C8B-B14F-4D97-AF65-F5344CB8AC3E}">
        <p14:creationId xmlns:p14="http://schemas.microsoft.com/office/powerpoint/2010/main" val="390973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0"/>
            <a:ext cx="12192000" cy="3348000"/>
          </a:xfrm>
        </p:spPr>
        <p:txBody>
          <a:bodyPr/>
          <a:lstStyle/>
          <a:p>
            <a:endParaRPr lang="id-ID"/>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3355523"/>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Tree>
    <p:extLst>
      <p:ext uri="{BB962C8B-B14F-4D97-AF65-F5344CB8AC3E}">
        <p14:creationId xmlns:p14="http://schemas.microsoft.com/office/powerpoint/2010/main" val="228326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martPhone Mockup">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0"/>
            <a:ext cx="12192000" cy="3348000"/>
          </a:xfrm>
        </p:spPr>
        <p:txBody>
          <a:bodyPr/>
          <a:lstStyle/>
          <a:p>
            <a:endParaRPr lang="id-ID"/>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3355523"/>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 name="Picture Placeholder 2"/>
          <p:cNvSpPr>
            <a:spLocks noGrp="1"/>
          </p:cNvSpPr>
          <p:nvPr>
            <p:ph type="pic" sz="quarter" idx="14"/>
          </p:nvPr>
        </p:nvSpPr>
        <p:spPr>
          <a:xfrm>
            <a:off x="831850" y="1778000"/>
            <a:ext cx="1784350" cy="3276600"/>
          </a:xfrm>
          <a:custGeom>
            <a:avLst/>
            <a:gdLst>
              <a:gd name="connsiteX0" fmla="*/ 0 w 1739900"/>
              <a:gd name="connsiteY0" fmla="*/ 0 h 3276600"/>
              <a:gd name="connsiteX1" fmla="*/ 1739900 w 1739900"/>
              <a:gd name="connsiteY1" fmla="*/ 0 h 3276600"/>
              <a:gd name="connsiteX2" fmla="*/ 1739900 w 1739900"/>
              <a:gd name="connsiteY2" fmla="*/ 3276600 h 3276600"/>
              <a:gd name="connsiteX3" fmla="*/ 0 w 1739900"/>
              <a:gd name="connsiteY3" fmla="*/ 3276600 h 3276600"/>
              <a:gd name="connsiteX4" fmla="*/ 0 w 1739900"/>
              <a:gd name="connsiteY4" fmla="*/ 0 h 3276600"/>
              <a:gd name="connsiteX0" fmla="*/ 0 w 1739900"/>
              <a:gd name="connsiteY0" fmla="*/ 0 h 3276600"/>
              <a:gd name="connsiteX1" fmla="*/ 1701800 w 1739900"/>
              <a:gd name="connsiteY1" fmla="*/ 254000 h 3276600"/>
              <a:gd name="connsiteX2" fmla="*/ 1739900 w 1739900"/>
              <a:gd name="connsiteY2" fmla="*/ 3276600 h 3276600"/>
              <a:gd name="connsiteX3" fmla="*/ 0 w 1739900"/>
              <a:gd name="connsiteY3" fmla="*/ 3276600 h 3276600"/>
              <a:gd name="connsiteX4" fmla="*/ 0 w 1739900"/>
              <a:gd name="connsiteY4" fmla="*/ 0 h 3276600"/>
              <a:gd name="connsiteX0" fmla="*/ 38100 w 1778000"/>
              <a:gd name="connsiteY0" fmla="*/ 0 h 3276600"/>
              <a:gd name="connsiteX1" fmla="*/ 1739900 w 1778000"/>
              <a:gd name="connsiteY1" fmla="*/ 254000 h 3276600"/>
              <a:gd name="connsiteX2" fmla="*/ 1778000 w 1778000"/>
              <a:gd name="connsiteY2" fmla="*/ 3276600 h 3276600"/>
              <a:gd name="connsiteX3" fmla="*/ 0 w 1778000"/>
              <a:gd name="connsiteY3" fmla="*/ 3162300 h 3276600"/>
              <a:gd name="connsiteX4" fmla="*/ 38100 w 1778000"/>
              <a:gd name="connsiteY4" fmla="*/ 0 h 3276600"/>
              <a:gd name="connsiteX0" fmla="*/ 44450 w 1784350"/>
              <a:gd name="connsiteY0" fmla="*/ 0 h 3276600"/>
              <a:gd name="connsiteX1" fmla="*/ 1746250 w 1784350"/>
              <a:gd name="connsiteY1" fmla="*/ 254000 h 3276600"/>
              <a:gd name="connsiteX2" fmla="*/ 1784350 w 1784350"/>
              <a:gd name="connsiteY2" fmla="*/ 3276600 h 3276600"/>
              <a:gd name="connsiteX3" fmla="*/ 0 w 1784350"/>
              <a:gd name="connsiteY3" fmla="*/ 3187700 h 3276600"/>
              <a:gd name="connsiteX4" fmla="*/ 44450 w 1784350"/>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350" h="3276600">
                <a:moveTo>
                  <a:pt x="44450" y="0"/>
                </a:moveTo>
                <a:lnTo>
                  <a:pt x="1746250" y="254000"/>
                </a:lnTo>
                <a:lnTo>
                  <a:pt x="1784350" y="3276600"/>
                </a:lnTo>
                <a:lnTo>
                  <a:pt x="0" y="3187700"/>
                </a:lnTo>
                <a:lnTo>
                  <a:pt x="44450" y="0"/>
                </a:lnTo>
                <a:close/>
              </a:path>
            </a:pathLst>
          </a:custGeom>
        </p:spPr>
        <p:txBody>
          <a:bodyPr/>
          <a:lstStyle/>
          <a:p>
            <a:endParaRPr lang="id-ID"/>
          </a:p>
        </p:txBody>
      </p:sp>
    </p:spTree>
    <p:extLst>
      <p:ext uri="{BB962C8B-B14F-4D97-AF65-F5344CB8AC3E}">
        <p14:creationId xmlns:p14="http://schemas.microsoft.com/office/powerpoint/2010/main" val="20969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0"/>
            <a:ext cx="12192000" cy="4847771"/>
          </a:xfrm>
        </p:spPr>
        <p:txBody>
          <a:bodyPr/>
          <a:lstStyle/>
          <a:p>
            <a:endParaRPr lang="id-ID"/>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4850491"/>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Tree>
    <p:extLst>
      <p:ext uri="{BB962C8B-B14F-4D97-AF65-F5344CB8AC3E}">
        <p14:creationId xmlns:p14="http://schemas.microsoft.com/office/powerpoint/2010/main" val="19594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hone with background">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0"/>
            <a:ext cx="12192000" cy="4847771"/>
          </a:xfrm>
        </p:spPr>
        <p:txBody>
          <a:bodyPr/>
          <a:lstStyle/>
          <a:p>
            <a:endParaRPr lang="id-ID"/>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4850491"/>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 name="Picture Placeholder 2"/>
          <p:cNvSpPr>
            <a:spLocks noGrp="1"/>
          </p:cNvSpPr>
          <p:nvPr>
            <p:ph type="pic" sz="quarter" idx="14"/>
          </p:nvPr>
        </p:nvSpPr>
        <p:spPr>
          <a:xfrm>
            <a:off x="2057400" y="1379538"/>
            <a:ext cx="4351338" cy="2430462"/>
          </a:xfrm>
        </p:spPr>
        <p:txBody>
          <a:bodyPr/>
          <a:lstStyle/>
          <a:p>
            <a:endParaRPr lang="id-ID"/>
          </a:p>
        </p:txBody>
      </p:sp>
    </p:spTree>
    <p:extLst>
      <p:ext uri="{BB962C8B-B14F-4D97-AF65-F5344CB8AC3E}">
        <p14:creationId xmlns:p14="http://schemas.microsoft.com/office/powerpoint/2010/main" val="14569031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ablet mockup with background">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0"/>
            <a:ext cx="12192000" cy="3846287"/>
          </a:xfrm>
        </p:spPr>
        <p:txBody>
          <a:bodyPr/>
          <a:lstStyle/>
          <a:p>
            <a:endParaRPr lang="id-ID"/>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3843758"/>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6" name="Picture Placeholder 3"/>
          <p:cNvSpPr>
            <a:spLocks noGrp="1"/>
          </p:cNvSpPr>
          <p:nvPr>
            <p:ph type="pic" sz="quarter" idx="14"/>
          </p:nvPr>
        </p:nvSpPr>
        <p:spPr>
          <a:xfrm>
            <a:off x="4357688" y="1534936"/>
            <a:ext cx="3487737" cy="2663825"/>
          </a:xfrm>
        </p:spPr>
        <p:txBody>
          <a:bodyPr>
            <a:normAutofit/>
          </a:bodyPr>
          <a:lstStyle>
            <a:lvl1pPr>
              <a:defRPr sz="1620"/>
            </a:lvl1pPr>
          </a:lstStyle>
          <a:p>
            <a:endParaRPr lang="id-ID"/>
          </a:p>
        </p:txBody>
      </p:sp>
    </p:spTree>
    <p:extLst>
      <p:ext uri="{BB962C8B-B14F-4D97-AF65-F5344CB8AC3E}">
        <p14:creationId xmlns:p14="http://schemas.microsoft.com/office/powerpoint/2010/main" val="37879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3"/>
          <p:cNvSpPr>
            <a:spLocks noGrp="1"/>
          </p:cNvSpPr>
          <p:nvPr>
            <p:ph type="pic" sz="quarter" idx="10"/>
          </p:nvPr>
        </p:nvSpPr>
        <p:spPr>
          <a:xfrm>
            <a:off x="1319548" y="2212374"/>
            <a:ext cx="1697846" cy="1697847"/>
          </a:xfrm>
          <a:prstGeom prst="ellipse">
            <a:avLst/>
          </a:prstGeom>
          <a:ln w="38100">
            <a:noFill/>
          </a:ln>
        </p:spPr>
        <p:txBody>
          <a:bodyPr>
            <a:normAutofit/>
          </a:bodyPr>
          <a:lstStyle>
            <a:lvl1pPr>
              <a:defRPr sz="1600">
                <a:solidFill>
                  <a:schemeClr val="tx2"/>
                </a:solidFill>
              </a:defRPr>
            </a:lvl1pPr>
          </a:lstStyle>
          <a:p>
            <a:endParaRPr lang="id-ID" dirty="0"/>
          </a:p>
        </p:txBody>
      </p:sp>
      <p:sp>
        <p:nvSpPr>
          <p:cNvPr id="28" name="Picture Placeholder 3"/>
          <p:cNvSpPr>
            <a:spLocks noGrp="1"/>
          </p:cNvSpPr>
          <p:nvPr>
            <p:ph type="pic" sz="quarter" idx="14"/>
          </p:nvPr>
        </p:nvSpPr>
        <p:spPr>
          <a:xfrm>
            <a:off x="3928322" y="2212374"/>
            <a:ext cx="1697846" cy="1697847"/>
          </a:xfrm>
          <a:prstGeom prst="ellipse">
            <a:avLst/>
          </a:prstGeom>
          <a:ln w="38100">
            <a:noFill/>
          </a:ln>
        </p:spPr>
        <p:txBody>
          <a:bodyPr>
            <a:normAutofit/>
          </a:bodyPr>
          <a:lstStyle>
            <a:lvl1pPr>
              <a:defRPr sz="1600">
                <a:solidFill>
                  <a:schemeClr val="tx2"/>
                </a:solidFill>
              </a:defRPr>
            </a:lvl1pPr>
          </a:lstStyle>
          <a:p>
            <a:endParaRPr lang="id-ID" dirty="0"/>
          </a:p>
        </p:txBody>
      </p:sp>
      <p:sp>
        <p:nvSpPr>
          <p:cNvPr id="29" name="Picture Placeholder 3"/>
          <p:cNvSpPr>
            <a:spLocks noGrp="1"/>
          </p:cNvSpPr>
          <p:nvPr>
            <p:ph type="pic" sz="quarter" idx="15"/>
          </p:nvPr>
        </p:nvSpPr>
        <p:spPr>
          <a:xfrm>
            <a:off x="6552327" y="2212374"/>
            <a:ext cx="1697846" cy="1697847"/>
          </a:xfrm>
          <a:prstGeom prst="ellipse">
            <a:avLst/>
          </a:prstGeom>
          <a:ln w="38100">
            <a:noFill/>
          </a:ln>
        </p:spPr>
        <p:txBody>
          <a:bodyPr>
            <a:normAutofit/>
          </a:bodyPr>
          <a:lstStyle>
            <a:lvl1pPr>
              <a:defRPr sz="1600">
                <a:solidFill>
                  <a:schemeClr val="tx2"/>
                </a:solidFill>
              </a:defRPr>
            </a:lvl1pPr>
          </a:lstStyle>
          <a:p>
            <a:endParaRPr lang="id-ID" dirty="0"/>
          </a:p>
        </p:txBody>
      </p:sp>
      <p:sp>
        <p:nvSpPr>
          <p:cNvPr id="30" name="Picture Placeholder 3"/>
          <p:cNvSpPr>
            <a:spLocks noGrp="1"/>
          </p:cNvSpPr>
          <p:nvPr>
            <p:ph type="pic" sz="quarter" idx="16"/>
          </p:nvPr>
        </p:nvSpPr>
        <p:spPr>
          <a:xfrm>
            <a:off x="9161101" y="2212374"/>
            <a:ext cx="1697846" cy="1697847"/>
          </a:xfrm>
          <a:prstGeom prst="ellipse">
            <a:avLst/>
          </a:prstGeom>
          <a:ln w="38100">
            <a:noFill/>
          </a:ln>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396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grpId="0" nodeType="withEffect" nodePh="1">
                                  <p:stCondLst>
                                    <p:cond delay="0"/>
                                  </p:stCondLst>
                                  <p:endCondLst>
                                    <p:cond evt="begin" delay="0">
                                      <p:tn val="23"/>
                                    </p:cond>
                                  </p:end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grpId="0" nodeType="withEffect" nodePh="1">
                                  <p:stCondLst>
                                    <p:cond delay="0"/>
                                  </p:stCondLst>
                                  <p:endCondLst>
                                    <p:cond evt="begin" delay="0">
                                      <p:tn val="28"/>
                                    </p:cond>
                                  </p:end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28" grpId="0"/>
      <p:bldP spid="29" grpId="0"/>
      <p:bldP spid="30" grpId="0"/>
    </p:bldLst>
  </p:timing>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0"/>
            <a:ext cx="12192000" cy="4847771"/>
          </a:xfrm>
        </p:spPr>
        <p:txBody>
          <a:bodyPr/>
          <a:lstStyle/>
          <a:p>
            <a:endParaRPr lang="id-ID"/>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0" name="Group 19"/>
          <p:cNvGrpSpPr/>
          <p:nvPr userDrawn="1"/>
        </p:nvGrpSpPr>
        <p:grpSpPr>
          <a:xfrm>
            <a:off x="0" y="4850491"/>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 name="Picture Placeholder 2"/>
          <p:cNvSpPr>
            <a:spLocks noGrp="1"/>
          </p:cNvSpPr>
          <p:nvPr>
            <p:ph type="pic" sz="quarter" idx="14"/>
          </p:nvPr>
        </p:nvSpPr>
        <p:spPr>
          <a:xfrm>
            <a:off x="1549400" y="1943100"/>
            <a:ext cx="1828800" cy="2717800"/>
          </a:xfrm>
        </p:spPr>
        <p:txBody>
          <a:bodyPr/>
          <a:lstStyle/>
          <a:p>
            <a:endParaRPr lang="id-ID"/>
          </a:p>
        </p:txBody>
      </p:sp>
    </p:spTree>
    <p:extLst>
      <p:ext uri="{BB962C8B-B14F-4D97-AF65-F5344CB8AC3E}">
        <p14:creationId xmlns:p14="http://schemas.microsoft.com/office/powerpoint/2010/main" val="264897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401"/>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1" y="3602038"/>
            <a:ext cx="9144000" cy="1655763"/>
          </a:xfrm>
        </p:spPr>
        <p:txBody>
          <a:bodyPr/>
          <a:lstStyle>
            <a:lvl1pPr marL="0" indent="0" algn="ctr">
              <a:buNone/>
              <a:defRPr sz="2160"/>
            </a:lvl1pPr>
            <a:lvl2pPr marL="411592" indent="0" algn="ctr">
              <a:buNone/>
              <a:defRPr sz="1800"/>
            </a:lvl2pPr>
            <a:lvl3pPr marL="823185" indent="0" algn="ctr">
              <a:buNone/>
              <a:defRPr sz="1620"/>
            </a:lvl3pPr>
            <a:lvl4pPr marL="1234777" indent="0" algn="ctr">
              <a:buNone/>
              <a:defRPr sz="1441"/>
            </a:lvl4pPr>
            <a:lvl5pPr marL="1646370" indent="0" algn="ctr">
              <a:buNone/>
              <a:defRPr sz="1441"/>
            </a:lvl5pPr>
            <a:lvl6pPr marL="2057962" indent="0" algn="ctr">
              <a:buNone/>
              <a:defRPr sz="1441"/>
            </a:lvl6pPr>
            <a:lvl7pPr marL="2469554" indent="0" algn="ctr">
              <a:buNone/>
              <a:defRPr sz="1441"/>
            </a:lvl7pPr>
            <a:lvl8pPr marL="2881147" indent="0" algn="ctr">
              <a:buNone/>
              <a:defRPr sz="1441"/>
            </a:lvl8pPr>
            <a:lvl9pPr marL="3292739" indent="0" algn="ctr">
              <a:buNone/>
              <a:defRPr sz="1441"/>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EE8B764B-5422-408E-9D04-54B83D1862AB}"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13BF9-5145-4417-B95D-FA8627973885}" type="slidenum">
              <a:rPr lang="en-US" smtClean="0"/>
              <a:t>‹Nº›</a:t>
            </a:fld>
            <a:endParaRPr lang="en-US"/>
          </a:p>
        </p:txBody>
      </p:sp>
    </p:spTree>
    <p:extLst>
      <p:ext uri="{BB962C8B-B14F-4D97-AF65-F5344CB8AC3E}">
        <p14:creationId xmlns:p14="http://schemas.microsoft.com/office/powerpoint/2010/main" val="35233488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8B764B-5422-408E-9D04-54B83D1862AB}"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13BF9-5145-4417-B95D-FA8627973885}" type="slidenum">
              <a:rPr lang="en-US" smtClean="0"/>
              <a:t>‹Nº›</a:t>
            </a:fld>
            <a:endParaRPr lang="en-US"/>
          </a:p>
        </p:txBody>
      </p:sp>
    </p:spTree>
    <p:extLst>
      <p:ext uri="{BB962C8B-B14F-4D97-AF65-F5344CB8AC3E}">
        <p14:creationId xmlns:p14="http://schemas.microsoft.com/office/powerpoint/2010/main" val="15063659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40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160">
                <a:solidFill>
                  <a:schemeClr val="tx1">
                    <a:tint val="75000"/>
                  </a:schemeClr>
                </a:solidFill>
              </a:defRPr>
            </a:lvl1pPr>
            <a:lvl2pPr marL="411592" indent="0">
              <a:buNone/>
              <a:defRPr sz="1800">
                <a:solidFill>
                  <a:schemeClr val="tx1">
                    <a:tint val="75000"/>
                  </a:schemeClr>
                </a:solidFill>
              </a:defRPr>
            </a:lvl2pPr>
            <a:lvl3pPr marL="823185" indent="0">
              <a:buNone/>
              <a:defRPr sz="1620">
                <a:solidFill>
                  <a:schemeClr val="tx1">
                    <a:tint val="75000"/>
                  </a:schemeClr>
                </a:solidFill>
              </a:defRPr>
            </a:lvl3pPr>
            <a:lvl4pPr marL="1234777" indent="0">
              <a:buNone/>
              <a:defRPr sz="1441">
                <a:solidFill>
                  <a:schemeClr val="tx1">
                    <a:tint val="75000"/>
                  </a:schemeClr>
                </a:solidFill>
              </a:defRPr>
            </a:lvl4pPr>
            <a:lvl5pPr marL="1646370" indent="0">
              <a:buNone/>
              <a:defRPr sz="1441">
                <a:solidFill>
                  <a:schemeClr val="tx1">
                    <a:tint val="75000"/>
                  </a:schemeClr>
                </a:solidFill>
              </a:defRPr>
            </a:lvl5pPr>
            <a:lvl6pPr marL="2057962" indent="0">
              <a:buNone/>
              <a:defRPr sz="1441">
                <a:solidFill>
                  <a:schemeClr val="tx1">
                    <a:tint val="75000"/>
                  </a:schemeClr>
                </a:solidFill>
              </a:defRPr>
            </a:lvl6pPr>
            <a:lvl7pPr marL="2469554" indent="0">
              <a:buNone/>
              <a:defRPr sz="1441">
                <a:solidFill>
                  <a:schemeClr val="tx1">
                    <a:tint val="75000"/>
                  </a:schemeClr>
                </a:solidFill>
              </a:defRPr>
            </a:lvl7pPr>
            <a:lvl8pPr marL="2881147" indent="0">
              <a:buNone/>
              <a:defRPr sz="1441">
                <a:solidFill>
                  <a:schemeClr val="tx1">
                    <a:tint val="75000"/>
                  </a:schemeClr>
                </a:solidFill>
              </a:defRPr>
            </a:lvl8pPr>
            <a:lvl9pPr marL="3292739" indent="0">
              <a:buNone/>
              <a:defRPr sz="1441">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E8B764B-5422-408E-9D04-54B83D1862AB}"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13BF9-5145-4417-B95D-FA8627973885}" type="slidenum">
              <a:rPr lang="en-US" smtClean="0"/>
              <a:t>‹Nº›</a:t>
            </a:fld>
            <a:endParaRPr lang="en-US"/>
          </a:p>
        </p:txBody>
      </p:sp>
    </p:spTree>
    <p:extLst>
      <p:ext uri="{BB962C8B-B14F-4D97-AF65-F5344CB8AC3E}">
        <p14:creationId xmlns:p14="http://schemas.microsoft.com/office/powerpoint/2010/main" val="4425028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6"/>
            <a:ext cx="5181600" cy="435133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6"/>
            <a:ext cx="5181600" cy="435133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E8B764B-5422-408E-9D04-54B83D1862AB}"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13BF9-5145-4417-B95D-FA8627973885}" type="slidenum">
              <a:rPr lang="en-US" smtClean="0"/>
              <a:t>‹Nº›</a:t>
            </a:fld>
            <a:endParaRPr lang="en-US"/>
          </a:p>
        </p:txBody>
      </p:sp>
    </p:spTree>
    <p:extLst>
      <p:ext uri="{BB962C8B-B14F-4D97-AF65-F5344CB8AC3E}">
        <p14:creationId xmlns:p14="http://schemas.microsoft.com/office/powerpoint/2010/main" val="35502357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160" b="1"/>
            </a:lvl1pPr>
            <a:lvl2pPr marL="411592" indent="0">
              <a:buNone/>
              <a:defRPr sz="1800" b="1"/>
            </a:lvl2pPr>
            <a:lvl3pPr marL="823185" indent="0">
              <a:buNone/>
              <a:defRPr sz="1620" b="1"/>
            </a:lvl3pPr>
            <a:lvl4pPr marL="1234777" indent="0">
              <a:buNone/>
              <a:defRPr sz="1441" b="1"/>
            </a:lvl4pPr>
            <a:lvl5pPr marL="1646370" indent="0">
              <a:buNone/>
              <a:defRPr sz="1441" b="1"/>
            </a:lvl5pPr>
            <a:lvl6pPr marL="2057962" indent="0">
              <a:buNone/>
              <a:defRPr sz="1441" b="1"/>
            </a:lvl6pPr>
            <a:lvl7pPr marL="2469554" indent="0">
              <a:buNone/>
              <a:defRPr sz="1441" b="1"/>
            </a:lvl7pPr>
            <a:lvl8pPr marL="2881147" indent="0">
              <a:buNone/>
              <a:defRPr sz="1441" b="1"/>
            </a:lvl8pPr>
            <a:lvl9pPr marL="3292739" indent="0">
              <a:buNone/>
              <a:defRPr sz="1441"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160" b="1"/>
            </a:lvl1pPr>
            <a:lvl2pPr marL="411592" indent="0">
              <a:buNone/>
              <a:defRPr sz="1800" b="1"/>
            </a:lvl2pPr>
            <a:lvl3pPr marL="823185" indent="0">
              <a:buNone/>
              <a:defRPr sz="1620" b="1"/>
            </a:lvl3pPr>
            <a:lvl4pPr marL="1234777" indent="0">
              <a:buNone/>
              <a:defRPr sz="1441" b="1"/>
            </a:lvl4pPr>
            <a:lvl5pPr marL="1646370" indent="0">
              <a:buNone/>
              <a:defRPr sz="1441" b="1"/>
            </a:lvl5pPr>
            <a:lvl6pPr marL="2057962" indent="0">
              <a:buNone/>
              <a:defRPr sz="1441" b="1"/>
            </a:lvl6pPr>
            <a:lvl7pPr marL="2469554" indent="0">
              <a:buNone/>
              <a:defRPr sz="1441" b="1"/>
            </a:lvl7pPr>
            <a:lvl8pPr marL="2881147" indent="0">
              <a:buNone/>
              <a:defRPr sz="1441" b="1"/>
            </a:lvl8pPr>
            <a:lvl9pPr marL="3292739" indent="0">
              <a:buNone/>
              <a:defRPr sz="1441" b="1"/>
            </a:lvl9pPr>
          </a:lstStyle>
          <a:p>
            <a:pPr lvl="0"/>
            <a:r>
              <a:rPr lang="es-ES"/>
              <a:t>Editar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E8B764B-5422-408E-9D04-54B83D1862AB}" type="datetimeFigureOut">
              <a:rPr lang="en-US" smtClean="0"/>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13BF9-5145-4417-B95D-FA8627973885}" type="slidenum">
              <a:rPr lang="en-US" smtClean="0"/>
              <a:t>‹Nº›</a:t>
            </a:fld>
            <a:endParaRPr lang="en-US"/>
          </a:p>
        </p:txBody>
      </p:sp>
    </p:spTree>
    <p:extLst>
      <p:ext uri="{BB962C8B-B14F-4D97-AF65-F5344CB8AC3E}">
        <p14:creationId xmlns:p14="http://schemas.microsoft.com/office/powerpoint/2010/main" val="28457606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E8B764B-5422-408E-9D04-54B83D1862AB}" type="datetimeFigureOut">
              <a:rPr lang="en-US" smtClean="0"/>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13BF9-5145-4417-B95D-FA8627973885}" type="slidenum">
              <a:rPr lang="en-US" smtClean="0"/>
              <a:t>‹Nº›</a:t>
            </a:fld>
            <a:endParaRPr lang="en-US"/>
          </a:p>
        </p:txBody>
      </p:sp>
    </p:spTree>
    <p:extLst>
      <p:ext uri="{BB962C8B-B14F-4D97-AF65-F5344CB8AC3E}">
        <p14:creationId xmlns:p14="http://schemas.microsoft.com/office/powerpoint/2010/main" val="10156402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B764B-5422-408E-9D04-54B83D1862AB}" type="datetimeFigureOut">
              <a:rPr lang="en-US" smtClean="0"/>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13BF9-5145-4417-B95D-FA8627973885}" type="slidenum">
              <a:rPr lang="en-US" smtClean="0"/>
              <a:t>‹Nº›</a:t>
            </a:fld>
            <a:endParaRPr lang="en-US"/>
          </a:p>
        </p:txBody>
      </p:sp>
    </p:spTree>
    <p:extLst>
      <p:ext uri="{BB962C8B-B14F-4D97-AF65-F5344CB8AC3E}">
        <p14:creationId xmlns:p14="http://schemas.microsoft.com/office/powerpoint/2010/main" val="4802975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81"/>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0" cy="4873625"/>
          </a:xfrm>
        </p:spPr>
        <p:txBody>
          <a:bodyPr/>
          <a:lstStyle>
            <a:lvl1pPr>
              <a:defRPr sz="2881"/>
            </a:lvl1pPr>
            <a:lvl2pPr>
              <a:defRPr sz="2521"/>
            </a:lvl2pPr>
            <a:lvl3pPr>
              <a:defRPr sz="216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441"/>
            </a:lvl1pPr>
            <a:lvl2pPr marL="411592" indent="0">
              <a:buNone/>
              <a:defRPr sz="1260"/>
            </a:lvl2pPr>
            <a:lvl3pPr marL="823185" indent="0">
              <a:buNone/>
              <a:defRPr sz="1080"/>
            </a:lvl3pPr>
            <a:lvl4pPr marL="1234777" indent="0">
              <a:buNone/>
              <a:defRPr sz="901"/>
            </a:lvl4pPr>
            <a:lvl5pPr marL="1646370" indent="0">
              <a:buNone/>
              <a:defRPr sz="901"/>
            </a:lvl5pPr>
            <a:lvl6pPr marL="2057962" indent="0">
              <a:buNone/>
              <a:defRPr sz="901"/>
            </a:lvl6pPr>
            <a:lvl7pPr marL="2469554" indent="0">
              <a:buNone/>
              <a:defRPr sz="901"/>
            </a:lvl7pPr>
            <a:lvl8pPr marL="2881147" indent="0">
              <a:buNone/>
              <a:defRPr sz="901"/>
            </a:lvl8pPr>
            <a:lvl9pPr marL="3292739" indent="0">
              <a:buNone/>
              <a:defRPr sz="901"/>
            </a:lvl9pPr>
          </a:lstStyle>
          <a:p>
            <a:pPr lvl="0"/>
            <a:r>
              <a:rPr lang="es-ES"/>
              <a:t>Editar el estilo de texto del patrón</a:t>
            </a:r>
          </a:p>
        </p:txBody>
      </p:sp>
      <p:sp>
        <p:nvSpPr>
          <p:cNvPr id="5" name="Date Placeholder 4"/>
          <p:cNvSpPr>
            <a:spLocks noGrp="1"/>
          </p:cNvSpPr>
          <p:nvPr>
            <p:ph type="dt" sz="half" idx="10"/>
          </p:nvPr>
        </p:nvSpPr>
        <p:spPr/>
        <p:txBody>
          <a:bodyPr/>
          <a:lstStyle/>
          <a:p>
            <a:fld id="{EE8B764B-5422-408E-9D04-54B83D1862AB}"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13BF9-5145-4417-B95D-FA8627973885}" type="slidenum">
              <a:rPr lang="en-US" smtClean="0"/>
              <a:t>‹Nº›</a:t>
            </a:fld>
            <a:endParaRPr lang="en-US"/>
          </a:p>
        </p:txBody>
      </p:sp>
    </p:spTree>
    <p:extLst>
      <p:ext uri="{BB962C8B-B14F-4D97-AF65-F5344CB8AC3E}">
        <p14:creationId xmlns:p14="http://schemas.microsoft.com/office/powerpoint/2010/main" val="8867887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8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881"/>
            </a:lvl1pPr>
            <a:lvl2pPr marL="411592" indent="0">
              <a:buNone/>
              <a:defRPr sz="2521"/>
            </a:lvl2pPr>
            <a:lvl3pPr marL="823185" indent="0">
              <a:buNone/>
              <a:defRPr sz="2160"/>
            </a:lvl3pPr>
            <a:lvl4pPr marL="1234777" indent="0">
              <a:buNone/>
              <a:defRPr sz="1800"/>
            </a:lvl4pPr>
            <a:lvl5pPr marL="1646370" indent="0">
              <a:buNone/>
              <a:defRPr sz="1800"/>
            </a:lvl5pPr>
            <a:lvl6pPr marL="2057962" indent="0">
              <a:buNone/>
              <a:defRPr sz="1800"/>
            </a:lvl6pPr>
            <a:lvl7pPr marL="2469554" indent="0">
              <a:buNone/>
              <a:defRPr sz="1800"/>
            </a:lvl7pPr>
            <a:lvl8pPr marL="2881147" indent="0">
              <a:buNone/>
              <a:defRPr sz="1800"/>
            </a:lvl8pPr>
            <a:lvl9pPr marL="3292739" indent="0">
              <a:buNone/>
              <a:defRPr sz="18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441"/>
            </a:lvl1pPr>
            <a:lvl2pPr marL="411592" indent="0">
              <a:buNone/>
              <a:defRPr sz="1260"/>
            </a:lvl2pPr>
            <a:lvl3pPr marL="823185" indent="0">
              <a:buNone/>
              <a:defRPr sz="1080"/>
            </a:lvl3pPr>
            <a:lvl4pPr marL="1234777" indent="0">
              <a:buNone/>
              <a:defRPr sz="901"/>
            </a:lvl4pPr>
            <a:lvl5pPr marL="1646370" indent="0">
              <a:buNone/>
              <a:defRPr sz="901"/>
            </a:lvl5pPr>
            <a:lvl6pPr marL="2057962" indent="0">
              <a:buNone/>
              <a:defRPr sz="901"/>
            </a:lvl6pPr>
            <a:lvl7pPr marL="2469554" indent="0">
              <a:buNone/>
              <a:defRPr sz="901"/>
            </a:lvl7pPr>
            <a:lvl8pPr marL="2881147" indent="0">
              <a:buNone/>
              <a:defRPr sz="901"/>
            </a:lvl8pPr>
            <a:lvl9pPr marL="3292739" indent="0">
              <a:buNone/>
              <a:defRPr sz="901"/>
            </a:lvl9pPr>
          </a:lstStyle>
          <a:p>
            <a:pPr lvl="0"/>
            <a:r>
              <a:rPr lang="es-ES"/>
              <a:t>Editar el estilo de texto del patrón</a:t>
            </a:r>
          </a:p>
        </p:txBody>
      </p:sp>
      <p:sp>
        <p:nvSpPr>
          <p:cNvPr id="5" name="Date Placeholder 4"/>
          <p:cNvSpPr>
            <a:spLocks noGrp="1"/>
          </p:cNvSpPr>
          <p:nvPr>
            <p:ph type="dt" sz="half" idx="10"/>
          </p:nvPr>
        </p:nvSpPr>
        <p:spPr/>
        <p:txBody>
          <a:bodyPr/>
          <a:lstStyle/>
          <a:p>
            <a:fld id="{EE8B764B-5422-408E-9D04-54B83D1862AB}"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13BF9-5145-4417-B95D-FA8627973885}" type="slidenum">
              <a:rPr lang="en-US" smtClean="0"/>
              <a:t>‹Nº›</a:t>
            </a:fld>
            <a:endParaRPr lang="en-US"/>
          </a:p>
        </p:txBody>
      </p:sp>
    </p:spTree>
    <p:extLst>
      <p:ext uri="{BB962C8B-B14F-4D97-AF65-F5344CB8AC3E}">
        <p14:creationId xmlns:p14="http://schemas.microsoft.com/office/powerpoint/2010/main" val="2041729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he Team 3">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1" name="Picture Placeholder 2"/>
          <p:cNvSpPr>
            <a:spLocks noGrp="1"/>
          </p:cNvSpPr>
          <p:nvPr>
            <p:ph type="pic" sz="quarter" idx="14"/>
          </p:nvPr>
        </p:nvSpPr>
        <p:spPr>
          <a:xfrm>
            <a:off x="3911347" y="2012946"/>
            <a:ext cx="1620000" cy="1620000"/>
          </a:xfrm>
          <a:prstGeom prst="ellipse">
            <a:avLst/>
          </a:prstGeom>
        </p:spPr>
        <p:txBody>
          <a:bodyPr>
            <a:normAutofit/>
          </a:bodyPr>
          <a:lstStyle>
            <a:lvl1pPr>
              <a:defRPr sz="1600"/>
            </a:lvl1pPr>
          </a:lstStyle>
          <a:p>
            <a:endParaRPr lang="id-ID"/>
          </a:p>
        </p:txBody>
      </p:sp>
      <p:sp>
        <p:nvSpPr>
          <p:cNvPr id="32" name="Picture Placeholder 2"/>
          <p:cNvSpPr>
            <a:spLocks noGrp="1"/>
          </p:cNvSpPr>
          <p:nvPr>
            <p:ph type="pic" sz="quarter" idx="15"/>
          </p:nvPr>
        </p:nvSpPr>
        <p:spPr>
          <a:xfrm>
            <a:off x="6641030" y="2012946"/>
            <a:ext cx="1620000" cy="1620000"/>
          </a:xfrm>
          <a:prstGeom prst="ellipse">
            <a:avLst/>
          </a:prstGeom>
        </p:spPr>
        <p:txBody>
          <a:bodyPr>
            <a:normAutofit/>
          </a:bodyPr>
          <a:lstStyle>
            <a:lvl1pPr>
              <a:defRPr sz="1600"/>
            </a:lvl1pPr>
          </a:lstStyle>
          <a:p>
            <a:endParaRPr lang="id-ID"/>
          </a:p>
        </p:txBody>
      </p:sp>
      <p:sp>
        <p:nvSpPr>
          <p:cNvPr id="33" name="Picture Placeholder 2"/>
          <p:cNvSpPr>
            <a:spLocks noGrp="1"/>
          </p:cNvSpPr>
          <p:nvPr>
            <p:ph type="pic" sz="quarter" idx="16"/>
          </p:nvPr>
        </p:nvSpPr>
        <p:spPr>
          <a:xfrm>
            <a:off x="9349431" y="2012946"/>
            <a:ext cx="1620000" cy="1620000"/>
          </a:xfrm>
          <a:prstGeom prst="ellipse">
            <a:avLst/>
          </a:prstGeom>
        </p:spPr>
        <p:txBody>
          <a:bodyPr>
            <a:normAutofit/>
          </a:bodyPr>
          <a:lstStyle>
            <a:lvl1pPr>
              <a:defRPr sz="1600"/>
            </a:lvl1pPr>
          </a:lstStyle>
          <a:p>
            <a:endParaRPr lang="id-ID"/>
          </a:p>
        </p:txBody>
      </p:sp>
      <p:sp>
        <p:nvSpPr>
          <p:cNvPr id="34" name="Picture Placeholder 2"/>
          <p:cNvSpPr>
            <a:spLocks noGrp="1"/>
          </p:cNvSpPr>
          <p:nvPr>
            <p:ph type="pic" sz="quarter" idx="17"/>
          </p:nvPr>
        </p:nvSpPr>
        <p:spPr>
          <a:xfrm>
            <a:off x="1282176" y="2012946"/>
            <a:ext cx="1620000" cy="1620000"/>
          </a:xfrm>
          <a:prstGeom prst="ellipse">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val="359910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1" grpId="0"/>
      <p:bldP spid="32" grpId="0"/>
      <p:bldP spid="33" grpId="0"/>
      <p:bldP spid="34" grpId="0"/>
    </p:bldLst>
  </p:timing>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8B764B-5422-408E-9D04-54B83D1862AB}"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13BF9-5145-4417-B95D-FA8627973885}" type="slidenum">
              <a:rPr lang="en-US" smtClean="0"/>
              <a:t>‹Nº›</a:t>
            </a:fld>
            <a:endParaRPr lang="en-US"/>
          </a:p>
        </p:txBody>
      </p:sp>
    </p:spTree>
    <p:extLst>
      <p:ext uri="{BB962C8B-B14F-4D97-AF65-F5344CB8AC3E}">
        <p14:creationId xmlns:p14="http://schemas.microsoft.com/office/powerpoint/2010/main" val="23901777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E8B764B-5422-408E-9D04-54B83D1862AB}"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13BF9-5145-4417-B95D-FA8627973885}" type="slidenum">
              <a:rPr lang="en-US" smtClean="0"/>
              <a:t>‹Nº›</a:t>
            </a:fld>
            <a:endParaRPr lang="en-US"/>
          </a:p>
        </p:txBody>
      </p:sp>
    </p:spTree>
    <p:extLst>
      <p:ext uri="{BB962C8B-B14F-4D97-AF65-F5344CB8AC3E}">
        <p14:creationId xmlns:p14="http://schemas.microsoft.com/office/powerpoint/2010/main" val="15248105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ctrTitle"/>
          </p:nvPr>
        </p:nvSpPr>
        <p:spPr>
          <a:xfrm>
            <a:off x="1524001" y="2001841"/>
            <a:ext cx="9144000" cy="1508125"/>
          </a:xfrm>
        </p:spPr>
        <p:txBody>
          <a:bodyPr anchor="b"/>
          <a:lstStyle>
            <a:lvl1pPr algn="ctr">
              <a:defRPr sz="5401"/>
            </a:lvl1pPr>
          </a:lstStyle>
          <a:p>
            <a:r>
              <a:rPr lang="en-US" dirty="0"/>
              <a:t>Click to edit Master title style</a:t>
            </a:r>
          </a:p>
        </p:txBody>
      </p:sp>
      <p:sp>
        <p:nvSpPr>
          <p:cNvPr id="3" name="Subtitle 2"/>
          <p:cNvSpPr>
            <a:spLocks noGrp="1"/>
          </p:cNvSpPr>
          <p:nvPr>
            <p:ph type="subTitle" idx="1"/>
          </p:nvPr>
        </p:nvSpPr>
        <p:spPr>
          <a:xfrm>
            <a:off x="1524001" y="3516313"/>
            <a:ext cx="9144000" cy="560387"/>
          </a:xfrm>
        </p:spPr>
        <p:txBody>
          <a:bodyPr/>
          <a:lstStyle>
            <a:lvl1pPr marL="0" indent="0" algn="ctr">
              <a:buNone/>
              <a:defRPr sz="2160"/>
            </a:lvl1pPr>
            <a:lvl2pPr marL="411571" indent="0" algn="ctr">
              <a:buNone/>
              <a:defRPr sz="1800"/>
            </a:lvl2pPr>
            <a:lvl3pPr marL="823144" indent="0" algn="ctr">
              <a:buNone/>
              <a:defRPr sz="1622"/>
            </a:lvl3pPr>
            <a:lvl4pPr marL="1234716" indent="0" algn="ctr">
              <a:buNone/>
              <a:defRPr sz="1441"/>
            </a:lvl4pPr>
            <a:lvl5pPr marL="1646288" indent="0" algn="ctr">
              <a:buNone/>
              <a:defRPr sz="1441"/>
            </a:lvl5pPr>
            <a:lvl6pPr marL="2057859" indent="0" algn="ctr">
              <a:buNone/>
              <a:defRPr sz="1441"/>
            </a:lvl6pPr>
            <a:lvl7pPr marL="2469432" indent="0" algn="ctr">
              <a:buNone/>
              <a:defRPr sz="1441"/>
            </a:lvl7pPr>
            <a:lvl8pPr marL="2881003" indent="0" algn="ctr">
              <a:buNone/>
              <a:defRPr sz="1441"/>
            </a:lvl8pPr>
            <a:lvl9pPr marL="3292573" indent="0" algn="ctr">
              <a:buNone/>
              <a:defRPr sz="1441"/>
            </a:lvl9pPr>
          </a:lstStyle>
          <a:p>
            <a:r>
              <a:rPr lang="en-US" dirty="0"/>
              <a:t>Click to edit Master subtitle style</a:t>
            </a:r>
          </a:p>
        </p:txBody>
      </p:sp>
      <p:sp>
        <p:nvSpPr>
          <p:cNvPr id="4" name="Date Placeholder 3"/>
          <p:cNvSpPr>
            <a:spLocks noGrp="1"/>
          </p:cNvSpPr>
          <p:nvPr>
            <p:ph type="dt" sz="half" idx="10"/>
          </p:nvPr>
        </p:nvSpPr>
        <p:spPr/>
        <p:txBody>
          <a:bodyPr/>
          <a:lstStyle/>
          <a:p>
            <a:fld id="{EE8B764B-5422-408E-9D04-54B83D1862AB}"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13BF9-5145-4417-B95D-FA8627973885}" type="slidenum">
              <a:rPr lang="en-US" smtClean="0"/>
              <a:t>‹Nº›</a:t>
            </a:fld>
            <a:endParaRPr lang="en-US"/>
          </a:p>
        </p:txBody>
      </p:sp>
    </p:spTree>
    <p:extLst>
      <p:ext uri="{BB962C8B-B14F-4D97-AF65-F5344CB8AC3E}">
        <p14:creationId xmlns:p14="http://schemas.microsoft.com/office/powerpoint/2010/main" val="39424980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Welcome ">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 y="9"/>
            <a:ext cx="12192000" cy="3310359"/>
          </a:xfrm>
        </p:spPr>
        <p:txBody>
          <a:bodyPr/>
          <a:lstStyle/>
          <a:p>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p:nvPr>
        </p:nvSpPr>
        <p:spPr>
          <a:xfrm>
            <a:off x="843083" y="771462"/>
            <a:ext cx="10515600" cy="884555"/>
          </a:xfrm>
        </p:spPr>
        <p:txBody>
          <a:bodyPr/>
          <a:lstStyle>
            <a:lvl1pPr algn="ctr">
              <a:defRPr b="1">
                <a:solidFill>
                  <a:schemeClr val="bg2"/>
                </a:solidFill>
              </a:defRPr>
            </a:lvl1pPr>
          </a:lstStyle>
          <a:p>
            <a:r>
              <a:rPr lang="en-US" dirty="0"/>
              <a:t>Click to edit Master title style</a:t>
            </a:r>
            <a:endParaRPr lang="en-ID" dirty="0"/>
          </a:p>
        </p:txBody>
      </p:sp>
      <p:sp>
        <p:nvSpPr>
          <p:cNvPr id="7" name="Text Placeholder 10">
            <a:extLst>
              <a:ext uri="{FF2B5EF4-FFF2-40B4-BE49-F238E27FC236}">
                <a16:creationId xmlns:a16="http://schemas.microsoft.com/office/drawing/2014/main" id="{FC1FF99E-FA14-4777-A90B-340EE342E690}"/>
              </a:ext>
            </a:extLst>
          </p:cNvPr>
          <p:cNvSpPr>
            <a:spLocks noGrp="1"/>
          </p:cNvSpPr>
          <p:nvPr>
            <p:ph type="body" sz="quarter" idx="13"/>
          </p:nvPr>
        </p:nvSpPr>
        <p:spPr>
          <a:xfrm>
            <a:off x="843083" y="562957"/>
            <a:ext cx="10515600" cy="342075"/>
          </a:xfrm>
        </p:spPr>
        <p:txBody>
          <a:bodyPr>
            <a:normAutofit/>
          </a:bodyPr>
          <a:lstStyle>
            <a:lvl1pPr marL="0" indent="0" algn="ctr">
              <a:buNone/>
              <a:defRPr sz="1262">
                <a:solidFill>
                  <a:schemeClr val="accent1"/>
                </a:solidFill>
                <a:latin typeface="+mj-lt"/>
              </a:defRPr>
            </a:lvl1pPr>
            <a:lvl2pPr marL="411571" indent="0">
              <a:buNone/>
              <a:defRPr/>
            </a:lvl2pPr>
          </a:lstStyle>
          <a:p>
            <a:pPr lvl="0"/>
            <a:r>
              <a:rPr lang="en-US" dirty="0"/>
              <a:t>Edit Master text styles</a:t>
            </a:r>
          </a:p>
        </p:txBody>
      </p:sp>
      <p:sp>
        <p:nvSpPr>
          <p:cNvPr id="14" name="Picture Placeholder 13"/>
          <p:cNvSpPr>
            <a:spLocks noGrp="1"/>
          </p:cNvSpPr>
          <p:nvPr>
            <p:ph type="pic" sz="quarter" idx="11"/>
          </p:nvPr>
        </p:nvSpPr>
        <p:spPr>
          <a:xfrm>
            <a:off x="4864609" y="2388969"/>
            <a:ext cx="2462784" cy="1842779"/>
          </a:xfrm>
          <a:prstGeom prst="ellipse">
            <a:avLst/>
          </a:prstGeom>
        </p:spPr>
        <p:txBody>
          <a:bodyPr>
            <a:normAutofit/>
          </a:bodyPr>
          <a:lstStyle>
            <a:lvl1pPr>
              <a:defRPr sz="2160"/>
            </a:lvl1pPr>
          </a:lstStyle>
          <a:p>
            <a:endParaRPr lang="en-US"/>
          </a:p>
        </p:txBody>
      </p:sp>
    </p:spTree>
    <p:extLst>
      <p:ext uri="{BB962C8B-B14F-4D97-AF65-F5344CB8AC3E}">
        <p14:creationId xmlns:p14="http://schemas.microsoft.com/office/powerpoint/2010/main" val="371410548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9" name="Picture Placeholder 3"/>
          <p:cNvSpPr>
            <a:spLocks noGrp="1"/>
          </p:cNvSpPr>
          <p:nvPr>
            <p:ph type="pic" sz="quarter" idx="14"/>
          </p:nvPr>
        </p:nvSpPr>
        <p:spPr>
          <a:xfrm>
            <a:off x="0" y="5"/>
            <a:ext cx="12192000" cy="4529631"/>
          </a:xfrm>
        </p:spPr>
        <p:txBody>
          <a:bodyPr/>
          <a:lstStyle/>
          <a:p>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p:nvPr>
        </p:nvSpPr>
        <p:spPr>
          <a:xfrm>
            <a:off x="6001892" y="712698"/>
            <a:ext cx="10515600" cy="884555"/>
          </a:xfrm>
        </p:spPr>
        <p:txBody>
          <a:bodyPr/>
          <a:lstStyle>
            <a:lvl1pPr algn="l">
              <a:defRPr b="1">
                <a:solidFill>
                  <a:schemeClr val="bg2"/>
                </a:solidFill>
              </a:defRPr>
            </a:lvl1pPr>
          </a:lstStyle>
          <a:p>
            <a:r>
              <a:rPr lang="en-US" dirty="0"/>
              <a:t>Click to edit Master title style</a:t>
            </a:r>
            <a:endParaRPr lang="en-ID" dirty="0"/>
          </a:p>
        </p:txBody>
      </p:sp>
      <p:sp>
        <p:nvSpPr>
          <p:cNvPr id="7" name="Text Placeholder 10">
            <a:extLst>
              <a:ext uri="{FF2B5EF4-FFF2-40B4-BE49-F238E27FC236}">
                <a16:creationId xmlns:a16="http://schemas.microsoft.com/office/drawing/2014/main" id="{FC1FF99E-FA14-4777-A90B-340EE342E690}"/>
              </a:ext>
            </a:extLst>
          </p:cNvPr>
          <p:cNvSpPr>
            <a:spLocks noGrp="1"/>
          </p:cNvSpPr>
          <p:nvPr>
            <p:ph type="body" sz="quarter" idx="13"/>
          </p:nvPr>
        </p:nvSpPr>
        <p:spPr>
          <a:xfrm>
            <a:off x="6697712" y="504189"/>
            <a:ext cx="10515600" cy="342075"/>
          </a:xfrm>
        </p:spPr>
        <p:txBody>
          <a:bodyPr>
            <a:normAutofit/>
          </a:bodyPr>
          <a:lstStyle>
            <a:lvl1pPr marL="0" indent="0" algn="l">
              <a:buNone/>
              <a:defRPr sz="1262">
                <a:solidFill>
                  <a:schemeClr val="accent1"/>
                </a:solidFill>
                <a:latin typeface="+mj-lt"/>
              </a:defRPr>
            </a:lvl1pPr>
            <a:lvl2pPr marL="411571" indent="0">
              <a:buNone/>
              <a:defRPr/>
            </a:lvl2pPr>
          </a:lstStyle>
          <a:p>
            <a:pPr lvl="0"/>
            <a:r>
              <a:rPr lang="en-US" dirty="0"/>
              <a:t>Edit Master text styles</a:t>
            </a:r>
          </a:p>
        </p:txBody>
      </p:sp>
    </p:spTree>
    <p:extLst>
      <p:ext uri="{BB962C8B-B14F-4D97-AF65-F5344CB8AC3E}">
        <p14:creationId xmlns:p14="http://schemas.microsoft.com/office/powerpoint/2010/main" val="6116920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Our Servic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429097-1EAB-408C-B6CB-A6AA36B54566}"/>
              </a:ext>
            </a:extLst>
          </p:cNvPr>
          <p:cNvSpPr>
            <a:spLocks noGrp="1"/>
          </p:cNvSpPr>
          <p:nvPr>
            <p:ph type="title"/>
          </p:nvPr>
        </p:nvSpPr>
        <p:spPr>
          <a:xfrm>
            <a:off x="4097149" y="1798485"/>
            <a:ext cx="4304130" cy="884555"/>
          </a:xfrm>
        </p:spPr>
        <p:txBody>
          <a:bodyPr/>
          <a:lstStyle>
            <a:lvl1pPr algn="l">
              <a:defRPr b="1">
                <a:solidFill>
                  <a:schemeClr val="bg2"/>
                </a:solidFill>
              </a:defRPr>
            </a:lvl1pPr>
          </a:lstStyle>
          <a:p>
            <a:r>
              <a:rPr lang="en-US" dirty="0"/>
              <a:t>Click to edit Master title style</a:t>
            </a:r>
            <a:endParaRPr lang="en-ID" dirty="0"/>
          </a:p>
        </p:txBody>
      </p:sp>
      <p:sp>
        <p:nvSpPr>
          <p:cNvPr id="7" name="Text Placeholder 10">
            <a:extLst>
              <a:ext uri="{FF2B5EF4-FFF2-40B4-BE49-F238E27FC236}">
                <a16:creationId xmlns:a16="http://schemas.microsoft.com/office/drawing/2014/main" id="{FC1FF99E-FA14-4777-A90B-340EE342E690}"/>
              </a:ext>
            </a:extLst>
          </p:cNvPr>
          <p:cNvSpPr>
            <a:spLocks noGrp="1"/>
          </p:cNvSpPr>
          <p:nvPr>
            <p:ph type="body" sz="quarter" idx="13"/>
          </p:nvPr>
        </p:nvSpPr>
        <p:spPr>
          <a:xfrm>
            <a:off x="4792968" y="1589980"/>
            <a:ext cx="4304130" cy="342075"/>
          </a:xfrm>
        </p:spPr>
        <p:txBody>
          <a:bodyPr>
            <a:normAutofit/>
          </a:bodyPr>
          <a:lstStyle>
            <a:lvl1pPr marL="0" indent="0" algn="l">
              <a:buNone/>
              <a:defRPr sz="1262">
                <a:solidFill>
                  <a:schemeClr val="bg2"/>
                </a:solidFill>
                <a:latin typeface="+mj-lt"/>
              </a:defRPr>
            </a:lvl1pPr>
            <a:lvl2pPr marL="411571" indent="0">
              <a:buNone/>
              <a:defRPr/>
            </a:lvl2pPr>
          </a:lstStyle>
          <a:p>
            <a:pPr lvl="0"/>
            <a:r>
              <a:rPr lang="en-US" dirty="0"/>
              <a:t>Edit Master text styles</a:t>
            </a:r>
          </a:p>
        </p:txBody>
      </p:sp>
      <p:sp>
        <p:nvSpPr>
          <p:cNvPr id="9" name="Picture Placeholder 3"/>
          <p:cNvSpPr>
            <a:spLocks noGrp="1"/>
          </p:cNvSpPr>
          <p:nvPr>
            <p:ph type="pic" sz="quarter" idx="14"/>
          </p:nvPr>
        </p:nvSpPr>
        <p:spPr>
          <a:xfrm>
            <a:off x="11" y="0"/>
            <a:ext cx="3849212" cy="6858000"/>
          </a:xfrm>
        </p:spPr>
        <p:txBody>
          <a:bodyPr/>
          <a:lstStyle/>
          <a:p>
            <a:endParaRPr lang="en-US"/>
          </a:p>
        </p:txBody>
      </p:sp>
    </p:spTree>
    <p:extLst>
      <p:ext uri="{BB962C8B-B14F-4D97-AF65-F5344CB8AC3E}">
        <p14:creationId xmlns:p14="http://schemas.microsoft.com/office/powerpoint/2010/main" val="21657834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Our Portfolio">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0" y="2"/>
            <a:ext cx="3540368" cy="6858000"/>
          </a:xfrm>
        </p:spPr>
        <p:txBody>
          <a:bodyPr/>
          <a:lstStyle/>
          <a:p>
            <a:endParaRPr lang="en-US"/>
          </a:p>
        </p:txBody>
      </p:sp>
      <p:sp>
        <p:nvSpPr>
          <p:cNvPr id="20" name="Picture Placeholder 12"/>
          <p:cNvSpPr>
            <a:spLocks noGrp="1"/>
          </p:cNvSpPr>
          <p:nvPr>
            <p:ph type="pic" sz="quarter" idx="23"/>
          </p:nvPr>
        </p:nvSpPr>
        <p:spPr>
          <a:xfrm>
            <a:off x="8651632" y="0"/>
            <a:ext cx="3540368" cy="6858000"/>
          </a:xfrm>
        </p:spPr>
        <p:txBody>
          <a:bodyPr/>
          <a:lstStyle/>
          <a:p>
            <a:endParaRPr lang="en-US"/>
          </a:p>
        </p:txBody>
      </p:sp>
      <p:sp>
        <p:nvSpPr>
          <p:cNvPr id="9" name="Title 1">
            <a:extLst>
              <a:ext uri="{FF2B5EF4-FFF2-40B4-BE49-F238E27FC236}">
                <a16:creationId xmlns:a16="http://schemas.microsoft.com/office/drawing/2014/main" id="{4C429097-1EAB-408C-B6CB-A6AA36B54566}"/>
              </a:ext>
            </a:extLst>
          </p:cNvPr>
          <p:cNvSpPr>
            <a:spLocks noGrp="1"/>
          </p:cNvSpPr>
          <p:nvPr>
            <p:ph type="title"/>
          </p:nvPr>
        </p:nvSpPr>
        <p:spPr>
          <a:xfrm>
            <a:off x="838200" y="2439898"/>
            <a:ext cx="10515600" cy="884555"/>
          </a:xfrm>
        </p:spPr>
        <p:txBody>
          <a:bodyPr/>
          <a:lstStyle>
            <a:lvl1pPr algn="ctr">
              <a:defRPr b="1">
                <a:solidFill>
                  <a:schemeClr val="bg2"/>
                </a:solidFill>
              </a:defRPr>
            </a:lvl1pPr>
          </a:lstStyle>
          <a:p>
            <a:r>
              <a:rPr lang="en-US" dirty="0"/>
              <a:t>Click to edit Master title style</a:t>
            </a:r>
            <a:endParaRPr lang="en-ID" dirty="0"/>
          </a:p>
        </p:txBody>
      </p:sp>
      <p:sp>
        <p:nvSpPr>
          <p:cNvPr id="10" name="Text Placeholder 10">
            <a:extLst>
              <a:ext uri="{FF2B5EF4-FFF2-40B4-BE49-F238E27FC236}">
                <a16:creationId xmlns:a16="http://schemas.microsoft.com/office/drawing/2014/main" id="{FC1FF99E-FA14-4777-A90B-340EE342E690}"/>
              </a:ext>
            </a:extLst>
          </p:cNvPr>
          <p:cNvSpPr>
            <a:spLocks noGrp="1"/>
          </p:cNvSpPr>
          <p:nvPr>
            <p:ph type="body" sz="quarter" idx="13"/>
          </p:nvPr>
        </p:nvSpPr>
        <p:spPr>
          <a:xfrm>
            <a:off x="838200" y="2231393"/>
            <a:ext cx="10515600" cy="342075"/>
          </a:xfrm>
        </p:spPr>
        <p:txBody>
          <a:bodyPr>
            <a:normAutofit/>
          </a:bodyPr>
          <a:lstStyle>
            <a:lvl1pPr marL="0" indent="0" algn="ctr">
              <a:buNone/>
              <a:defRPr sz="1262">
                <a:solidFill>
                  <a:schemeClr val="bg2"/>
                </a:solidFill>
                <a:latin typeface="+mj-lt"/>
              </a:defRPr>
            </a:lvl1pPr>
            <a:lvl2pPr marL="411571" indent="0">
              <a:buNone/>
              <a:defRPr/>
            </a:lvl2pPr>
          </a:lstStyle>
          <a:p>
            <a:pPr lvl="0"/>
            <a:r>
              <a:rPr lang="en-US" dirty="0"/>
              <a:t>Edit Master text styles</a:t>
            </a:r>
          </a:p>
        </p:txBody>
      </p:sp>
    </p:spTree>
    <p:extLst>
      <p:ext uri="{BB962C8B-B14F-4D97-AF65-F5344CB8AC3E}">
        <p14:creationId xmlns:p14="http://schemas.microsoft.com/office/powerpoint/2010/main" val="14933139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How We Work">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1089935" y="2062716"/>
            <a:ext cx="2208816" cy="1975078"/>
          </a:xfrm>
        </p:spPr>
        <p:txBody>
          <a:bodyPr/>
          <a:lstStyle/>
          <a:p>
            <a:endParaRPr lang="en-US"/>
          </a:p>
        </p:txBody>
      </p:sp>
      <p:sp>
        <p:nvSpPr>
          <p:cNvPr id="9" name="Title 1">
            <a:extLst>
              <a:ext uri="{FF2B5EF4-FFF2-40B4-BE49-F238E27FC236}">
                <a16:creationId xmlns:a16="http://schemas.microsoft.com/office/drawing/2014/main" id="{4C429097-1EAB-408C-B6CB-A6AA36B54566}"/>
              </a:ext>
            </a:extLst>
          </p:cNvPr>
          <p:cNvSpPr>
            <a:spLocks noGrp="1"/>
          </p:cNvSpPr>
          <p:nvPr>
            <p:ph type="title"/>
          </p:nvPr>
        </p:nvSpPr>
        <p:spPr>
          <a:xfrm>
            <a:off x="495172" y="712698"/>
            <a:ext cx="10515600" cy="884555"/>
          </a:xfrm>
        </p:spPr>
        <p:txBody>
          <a:bodyPr/>
          <a:lstStyle>
            <a:lvl1pPr algn="l">
              <a:defRPr b="1"/>
            </a:lvl1pPr>
          </a:lstStyle>
          <a:p>
            <a:r>
              <a:rPr lang="en-US" dirty="0"/>
              <a:t>Click to edit Master title style</a:t>
            </a:r>
            <a:endParaRPr lang="en-ID" dirty="0"/>
          </a:p>
        </p:txBody>
      </p:sp>
      <p:sp>
        <p:nvSpPr>
          <p:cNvPr id="10" name="Text Placeholder 10">
            <a:extLst>
              <a:ext uri="{FF2B5EF4-FFF2-40B4-BE49-F238E27FC236}">
                <a16:creationId xmlns:a16="http://schemas.microsoft.com/office/drawing/2014/main" id="{FC1FF99E-FA14-4777-A90B-340EE342E690}"/>
              </a:ext>
            </a:extLst>
          </p:cNvPr>
          <p:cNvSpPr>
            <a:spLocks noGrp="1"/>
          </p:cNvSpPr>
          <p:nvPr>
            <p:ph type="body" sz="quarter" idx="13"/>
          </p:nvPr>
        </p:nvSpPr>
        <p:spPr>
          <a:xfrm>
            <a:off x="1190992" y="504189"/>
            <a:ext cx="10515600" cy="342075"/>
          </a:xfrm>
        </p:spPr>
        <p:txBody>
          <a:bodyPr>
            <a:normAutofit/>
          </a:bodyPr>
          <a:lstStyle>
            <a:lvl1pPr marL="0" indent="0" algn="l">
              <a:buNone/>
              <a:defRPr sz="1262">
                <a:solidFill>
                  <a:schemeClr val="accent1"/>
                </a:solidFill>
                <a:latin typeface="+mj-lt"/>
              </a:defRPr>
            </a:lvl1pPr>
            <a:lvl2pPr marL="411571" indent="0">
              <a:buNone/>
              <a:defRPr/>
            </a:lvl2pPr>
          </a:lstStyle>
          <a:p>
            <a:pPr lvl="0"/>
            <a:r>
              <a:rPr lang="en-US" dirty="0"/>
              <a:t>Edit Master text styles</a:t>
            </a:r>
          </a:p>
        </p:txBody>
      </p:sp>
      <p:cxnSp>
        <p:nvCxnSpPr>
          <p:cNvPr id="11" name="Straight Connector 10">
            <a:extLst>
              <a:ext uri="{FF2B5EF4-FFF2-40B4-BE49-F238E27FC236}">
                <a16:creationId xmlns:a16="http://schemas.microsoft.com/office/drawing/2014/main" id="{64480D6F-273C-4AC1-B490-605FF4A72B84}"/>
              </a:ext>
            </a:extLst>
          </p:cNvPr>
          <p:cNvCxnSpPr/>
          <p:nvPr userDrawn="1"/>
        </p:nvCxnSpPr>
        <p:spPr>
          <a:xfrm>
            <a:off x="609472" y="654752"/>
            <a:ext cx="54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9" name="Picture Placeholder 4"/>
          <p:cNvSpPr>
            <a:spLocks noGrp="1"/>
          </p:cNvSpPr>
          <p:nvPr>
            <p:ph type="pic" sz="quarter" idx="15"/>
          </p:nvPr>
        </p:nvSpPr>
        <p:spPr>
          <a:xfrm>
            <a:off x="3700430" y="2062716"/>
            <a:ext cx="2208816" cy="1975078"/>
          </a:xfrm>
        </p:spPr>
        <p:txBody>
          <a:bodyPr/>
          <a:lstStyle/>
          <a:p>
            <a:endParaRPr lang="en-US"/>
          </a:p>
        </p:txBody>
      </p:sp>
      <p:sp>
        <p:nvSpPr>
          <p:cNvPr id="40" name="Picture Placeholder 4"/>
          <p:cNvSpPr>
            <a:spLocks noGrp="1"/>
          </p:cNvSpPr>
          <p:nvPr>
            <p:ph type="pic" sz="quarter" idx="16"/>
          </p:nvPr>
        </p:nvSpPr>
        <p:spPr>
          <a:xfrm>
            <a:off x="6306340" y="2062716"/>
            <a:ext cx="2208816" cy="1975078"/>
          </a:xfrm>
        </p:spPr>
        <p:txBody>
          <a:bodyPr/>
          <a:lstStyle/>
          <a:p>
            <a:endParaRPr lang="en-US"/>
          </a:p>
        </p:txBody>
      </p:sp>
      <p:sp>
        <p:nvSpPr>
          <p:cNvPr id="41" name="Picture Placeholder 4"/>
          <p:cNvSpPr>
            <a:spLocks noGrp="1"/>
          </p:cNvSpPr>
          <p:nvPr>
            <p:ph type="pic" sz="quarter" idx="17"/>
          </p:nvPr>
        </p:nvSpPr>
        <p:spPr>
          <a:xfrm>
            <a:off x="8904673" y="2062716"/>
            <a:ext cx="2208816" cy="1975078"/>
          </a:xfrm>
        </p:spPr>
        <p:txBody>
          <a:bodyPr/>
          <a:lstStyle/>
          <a:p>
            <a:endParaRPr lang="en-US"/>
          </a:p>
        </p:txBody>
      </p:sp>
    </p:spTree>
    <p:extLst>
      <p:ext uri="{BB962C8B-B14F-4D97-AF65-F5344CB8AC3E}">
        <p14:creationId xmlns:p14="http://schemas.microsoft.com/office/powerpoint/2010/main" val="42334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429097-1EAB-408C-B6CB-A6AA36B54566}"/>
              </a:ext>
            </a:extLst>
          </p:cNvPr>
          <p:cNvSpPr>
            <a:spLocks noGrp="1"/>
          </p:cNvSpPr>
          <p:nvPr>
            <p:ph type="title"/>
          </p:nvPr>
        </p:nvSpPr>
        <p:spPr>
          <a:xfrm>
            <a:off x="495172" y="712698"/>
            <a:ext cx="10515600" cy="884555"/>
          </a:xfrm>
        </p:spPr>
        <p:txBody>
          <a:bodyPr/>
          <a:lstStyle>
            <a:lvl1pPr algn="l">
              <a:defRPr b="1"/>
            </a:lvl1pPr>
          </a:lstStyle>
          <a:p>
            <a:r>
              <a:rPr lang="en-US" dirty="0"/>
              <a:t>Click to edit Master title style</a:t>
            </a:r>
            <a:endParaRPr lang="en-ID" dirty="0"/>
          </a:p>
        </p:txBody>
      </p:sp>
      <p:sp>
        <p:nvSpPr>
          <p:cNvPr id="9" name="Text Placeholder 10">
            <a:extLst>
              <a:ext uri="{FF2B5EF4-FFF2-40B4-BE49-F238E27FC236}">
                <a16:creationId xmlns:a16="http://schemas.microsoft.com/office/drawing/2014/main" id="{FC1FF99E-FA14-4777-A90B-340EE342E690}"/>
              </a:ext>
            </a:extLst>
          </p:cNvPr>
          <p:cNvSpPr>
            <a:spLocks noGrp="1"/>
          </p:cNvSpPr>
          <p:nvPr>
            <p:ph type="body" sz="quarter" idx="13"/>
          </p:nvPr>
        </p:nvSpPr>
        <p:spPr>
          <a:xfrm>
            <a:off x="1190992" y="504189"/>
            <a:ext cx="10515600" cy="342075"/>
          </a:xfrm>
        </p:spPr>
        <p:txBody>
          <a:bodyPr>
            <a:normAutofit/>
          </a:bodyPr>
          <a:lstStyle>
            <a:lvl1pPr marL="0" indent="0" algn="l">
              <a:buNone/>
              <a:defRPr sz="1262">
                <a:solidFill>
                  <a:schemeClr val="accent1"/>
                </a:solidFill>
                <a:latin typeface="+mj-lt"/>
              </a:defRPr>
            </a:lvl1pPr>
            <a:lvl2pPr marL="411571" indent="0">
              <a:buNone/>
              <a:defRPr/>
            </a:lvl2pPr>
          </a:lstStyle>
          <a:p>
            <a:pPr lvl="0"/>
            <a:r>
              <a:rPr lang="en-US" dirty="0"/>
              <a:t>Edit Master text styles</a:t>
            </a:r>
          </a:p>
        </p:txBody>
      </p:sp>
      <p:cxnSp>
        <p:nvCxnSpPr>
          <p:cNvPr id="10" name="Straight Connector 9">
            <a:extLst>
              <a:ext uri="{FF2B5EF4-FFF2-40B4-BE49-F238E27FC236}">
                <a16:creationId xmlns:a16="http://schemas.microsoft.com/office/drawing/2014/main" id="{64480D6F-273C-4AC1-B490-605FF4A72B84}"/>
              </a:ext>
            </a:extLst>
          </p:cNvPr>
          <p:cNvCxnSpPr/>
          <p:nvPr userDrawn="1"/>
        </p:nvCxnSpPr>
        <p:spPr>
          <a:xfrm>
            <a:off x="609472" y="654752"/>
            <a:ext cx="540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60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ablet mockup 2">
    <p:spTree>
      <p:nvGrpSpPr>
        <p:cNvPr id="1" name=""/>
        <p:cNvGrpSpPr/>
        <p:nvPr/>
      </p:nvGrpSpPr>
      <p:grpSpPr>
        <a:xfrm>
          <a:off x="0" y="0"/>
          <a:ext cx="0" cy="0"/>
          <a:chOff x="0" y="0"/>
          <a:chExt cx="0" cy="0"/>
        </a:xfrm>
      </p:grpSpPr>
      <p:sp>
        <p:nvSpPr>
          <p:cNvPr id="2" name="Title 1"/>
          <p:cNvSpPr>
            <a:spLocks noGrp="1"/>
          </p:cNvSpPr>
          <p:nvPr>
            <p:ph type="title"/>
          </p:nvPr>
        </p:nvSpPr>
        <p:spPr>
          <a:xfrm>
            <a:off x="845762" y="420594"/>
            <a:ext cx="10515600" cy="911681"/>
          </a:xfrm>
        </p:spPr>
        <p:txBody>
          <a:bodyPr/>
          <a:lstStyle>
            <a:lvl1pPr algn="ctr">
              <a:defRPr b="1"/>
            </a:lvl1pPr>
          </a:lstStyle>
          <a:p>
            <a:r>
              <a:rPr lang="en-US" dirty="0"/>
              <a:t>Click to edit Master title style</a:t>
            </a:r>
            <a:endParaRPr lang="id-ID" dirty="0"/>
          </a:p>
        </p:txBody>
      </p:sp>
      <p:sp>
        <p:nvSpPr>
          <p:cNvPr id="12" name="Text Placeholder 11"/>
          <p:cNvSpPr>
            <a:spLocks noGrp="1"/>
          </p:cNvSpPr>
          <p:nvPr>
            <p:ph type="body" sz="quarter" idx="13"/>
          </p:nvPr>
        </p:nvSpPr>
        <p:spPr>
          <a:xfrm>
            <a:off x="845762" y="1138779"/>
            <a:ext cx="10515600" cy="366712"/>
          </a:xfrm>
        </p:spPr>
        <p:txBody>
          <a:bodyPr>
            <a:normAutofit/>
          </a:bodyPr>
          <a:lstStyle>
            <a:lvl1pPr marL="0" indent="0" algn="ctr">
              <a:buNone/>
              <a:defRPr sz="1620">
                <a:solidFill>
                  <a:schemeClr val="bg2"/>
                </a:solidFill>
              </a:defRPr>
            </a:lvl1pPr>
          </a:lstStyle>
          <a:p>
            <a:pPr lvl="0"/>
            <a:r>
              <a:rPr lang="en-US" dirty="0"/>
              <a:t>Click to edit Master text styles</a:t>
            </a:r>
          </a:p>
        </p:txBody>
      </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grpSp>
      <p:grpSp>
        <p:nvGrpSpPr>
          <p:cNvPr id="21" name="Group 20"/>
          <p:cNvGrpSpPr/>
          <p:nvPr userDrawn="1"/>
        </p:nvGrpSpPr>
        <p:grpSpPr>
          <a:xfrm>
            <a:off x="0" y="2"/>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grpSp>
      <p:sp>
        <p:nvSpPr>
          <p:cNvPr id="36" name="Picture Placeholder 4"/>
          <p:cNvSpPr>
            <a:spLocks noGrp="1"/>
          </p:cNvSpPr>
          <p:nvPr>
            <p:ph type="pic" sz="quarter" idx="14"/>
          </p:nvPr>
        </p:nvSpPr>
        <p:spPr>
          <a:xfrm>
            <a:off x="4506517" y="2434970"/>
            <a:ext cx="3265884" cy="3912911"/>
          </a:xfrm>
        </p:spPr>
      </p:sp>
    </p:spTree>
    <p:extLst>
      <p:ext uri="{BB962C8B-B14F-4D97-AF65-F5344CB8AC3E}">
        <p14:creationId xmlns:p14="http://schemas.microsoft.com/office/powerpoint/2010/main" val="347679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15:guide id="1" pos="97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et the Team 4">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9" name="Picture Placeholder 2"/>
          <p:cNvSpPr>
            <a:spLocks noGrp="1"/>
          </p:cNvSpPr>
          <p:nvPr>
            <p:ph type="pic" sz="quarter" idx="14"/>
          </p:nvPr>
        </p:nvSpPr>
        <p:spPr>
          <a:xfrm>
            <a:off x="3911347" y="2112430"/>
            <a:ext cx="1620000" cy="1620000"/>
          </a:xfrm>
          <a:prstGeom prst="rect">
            <a:avLst/>
          </a:prstGeom>
        </p:spPr>
        <p:txBody>
          <a:bodyPr>
            <a:normAutofit/>
          </a:bodyPr>
          <a:lstStyle>
            <a:lvl1pPr>
              <a:defRPr sz="1400"/>
            </a:lvl1pPr>
          </a:lstStyle>
          <a:p>
            <a:endParaRPr lang="id-ID"/>
          </a:p>
        </p:txBody>
      </p:sp>
      <p:sp>
        <p:nvSpPr>
          <p:cNvPr id="30" name="Picture Placeholder 2"/>
          <p:cNvSpPr>
            <a:spLocks noGrp="1"/>
          </p:cNvSpPr>
          <p:nvPr>
            <p:ph type="pic" sz="quarter" idx="15"/>
          </p:nvPr>
        </p:nvSpPr>
        <p:spPr>
          <a:xfrm>
            <a:off x="6641030" y="2112430"/>
            <a:ext cx="1620000" cy="1620000"/>
          </a:xfrm>
          <a:prstGeom prst="rect">
            <a:avLst/>
          </a:prstGeom>
        </p:spPr>
        <p:txBody>
          <a:bodyPr>
            <a:normAutofit/>
          </a:bodyPr>
          <a:lstStyle>
            <a:lvl1pPr>
              <a:defRPr sz="1400"/>
            </a:lvl1pPr>
          </a:lstStyle>
          <a:p>
            <a:endParaRPr lang="id-ID"/>
          </a:p>
        </p:txBody>
      </p:sp>
      <p:sp>
        <p:nvSpPr>
          <p:cNvPr id="35" name="Picture Placeholder 2"/>
          <p:cNvSpPr>
            <a:spLocks noGrp="1"/>
          </p:cNvSpPr>
          <p:nvPr>
            <p:ph type="pic" sz="quarter" idx="16"/>
          </p:nvPr>
        </p:nvSpPr>
        <p:spPr>
          <a:xfrm>
            <a:off x="9349431" y="2112430"/>
            <a:ext cx="1620000" cy="1620000"/>
          </a:xfrm>
          <a:prstGeom prst="rect">
            <a:avLst/>
          </a:prstGeom>
        </p:spPr>
        <p:txBody>
          <a:bodyPr>
            <a:normAutofit/>
          </a:bodyPr>
          <a:lstStyle>
            <a:lvl1pPr>
              <a:defRPr sz="1400"/>
            </a:lvl1pPr>
          </a:lstStyle>
          <a:p>
            <a:endParaRPr lang="id-ID"/>
          </a:p>
        </p:txBody>
      </p:sp>
      <p:sp>
        <p:nvSpPr>
          <p:cNvPr id="36" name="Picture Placeholder 2"/>
          <p:cNvSpPr>
            <a:spLocks noGrp="1"/>
          </p:cNvSpPr>
          <p:nvPr>
            <p:ph type="pic" sz="quarter" idx="17"/>
          </p:nvPr>
        </p:nvSpPr>
        <p:spPr>
          <a:xfrm>
            <a:off x="1282176" y="2112430"/>
            <a:ext cx="1620000" cy="1620000"/>
          </a:xfrm>
          <a:prstGeom prst="rect">
            <a:avLst/>
          </a:prstGeom>
        </p:spPr>
        <p:txBody>
          <a:bodyPr>
            <a:normAutofit/>
          </a:bodyPr>
          <a:lstStyle>
            <a:lvl1pPr>
              <a:defRPr sz="1400"/>
            </a:lvl1pPr>
          </a:lstStyle>
          <a:p>
            <a:endParaRPr lang="id-ID"/>
          </a:p>
        </p:txBody>
      </p:sp>
    </p:spTree>
    <p:extLst>
      <p:ext uri="{BB962C8B-B14F-4D97-AF65-F5344CB8AC3E}">
        <p14:creationId xmlns:p14="http://schemas.microsoft.com/office/powerpoint/2010/main" val="36255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9" grpId="0"/>
      <p:bldP spid="30" grpId="0"/>
      <p:bldP spid="35" grpId="0"/>
      <p:bldP spid="36" grpId="0"/>
    </p:bldLst>
  </p:timing>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p>
        </p:txBody>
      </p:sp>
      <p:grpSp>
        <p:nvGrpSpPr>
          <p:cNvPr id="10" name="Group 9"/>
          <p:cNvGrpSpPr/>
          <p:nvPr userDrawn="1"/>
        </p:nvGrpSpPr>
        <p:grpSpPr>
          <a:xfrm flipH="1">
            <a:off x="11637434" y="6409325"/>
            <a:ext cx="224081"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2023"/>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2023"/>
            </a:p>
          </p:txBody>
        </p:sp>
      </p:grpSp>
      <p:grpSp>
        <p:nvGrpSpPr>
          <p:cNvPr id="14" name="Group 13"/>
          <p:cNvGrpSpPr/>
          <p:nvPr userDrawn="1"/>
        </p:nvGrpSpPr>
        <p:grpSpPr>
          <a:xfrm>
            <a:off x="0" y="6824982"/>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grpSp>
      <p:grpSp>
        <p:nvGrpSpPr>
          <p:cNvPr id="20" name="Group 19"/>
          <p:cNvGrpSpPr/>
          <p:nvPr userDrawn="1"/>
        </p:nvGrpSpPr>
        <p:grpSpPr>
          <a:xfrm>
            <a:off x="0" y="2"/>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23"/>
            </a:p>
          </p:txBody>
        </p:sp>
      </p:grpSp>
      <p:grpSp>
        <p:nvGrpSpPr>
          <p:cNvPr id="26" name="Group 25"/>
          <p:cNvGrpSpPr/>
          <p:nvPr userDrawn="1"/>
        </p:nvGrpSpPr>
        <p:grpSpPr>
          <a:xfrm>
            <a:off x="338953" y="6409325"/>
            <a:ext cx="224081"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2023"/>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sz="2023"/>
            </a:p>
          </p:txBody>
        </p:sp>
      </p:grpSp>
    </p:spTree>
    <p:extLst>
      <p:ext uri="{BB962C8B-B14F-4D97-AF65-F5344CB8AC3E}">
        <p14:creationId xmlns:p14="http://schemas.microsoft.com/office/powerpoint/2010/main" val="22026407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B3418B7-A216-4FC6-B598-55E4BAA290F5}"/>
              </a:ext>
            </a:extLst>
          </p:cNvPr>
          <p:cNvSpPr>
            <a:spLocks noGrp="1"/>
          </p:cNvSpPr>
          <p:nvPr>
            <p:ph type="pic" sz="quarter" idx="14"/>
          </p:nvPr>
        </p:nvSpPr>
        <p:spPr>
          <a:xfrm>
            <a:off x="12" y="9"/>
            <a:ext cx="12191999" cy="3428994"/>
          </a:xfrm>
        </p:spPr>
        <p:txBody>
          <a:bodyPr/>
          <a:lstStyle/>
          <a:p>
            <a:endParaRPr lang="en-GB"/>
          </a:p>
        </p:txBody>
      </p:sp>
      <p:sp>
        <p:nvSpPr>
          <p:cNvPr id="6" name="Title 1">
            <a:extLst>
              <a:ext uri="{FF2B5EF4-FFF2-40B4-BE49-F238E27FC236}">
                <a16:creationId xmlns:a16="http://schemas.microsoft.com/office/drawing/2014/main" id="{4C429097-1EAB-408C-B6CB-A6AA36B54566}"/>
              </a:ext>
            </a:extLst>
          </p:cNvPr>
          <p:cNvSpPr>
            <a:spLocks noGrp="1"/>
          </p:cNvSpPr>
          <p:nvPr>
            <p:ph type="title"/>
          </p:nvPr>
        </p:nvSpPr>
        <p:spPr>
          <a:xfrm>
            <a:off x="495172" y="4088941"/>
            <a:ext cx="10515600" cy="884555"/>
          </a:xfrm>
        </p:spPr>
        <p:txBody>
          <a:bodyPr/>
          <a:lstStyle>
            <a:lvl1pPr algn="l">
              <a:defRPr b="1"/>
            </a:lvl1pPr>
          </a:lstStyle>
          <a:p>
            <a:r>
              <a:rPr lang="en-US" dirty="0"/>
              <a:t>Click to edit Master title style</a:t>
            </a:r>
            <a:endParaRPr lang="en-ID" dirty="0"/>
          </a:p>
        </p:txBody>
      </p:sp>
      <p:sp>
        <p:nvSpPr>
          <p:cNvPr id="7" name="Text Placeholder 10">
            <a:extLst>
              <a:ext uri="{FF2B5EF4-FFF2-40B4-BE49-F238E27FC236}">
                <a16:creationId xmlns:a16="http://schemas.microsoft.com/office/drawing/2014/main" id="{FC1FF99E-FA14-4777-A90B-340EE342E690}"/>
              </a:ext>
            </a:extLst>
          </p:cNvPr>
          <p:cNvSpPr>
            <a:spLocks noGrp="1"/>
          </p:cNvSpPr>
          <p:nvPr>
            <p:ph type="body" sz="quarter" idx="13"/>
          </p:nvPr>
        </p:nvSpPr>
        <p:spPr>
          <a:xfrm>
            <a:off x="1190992" y="3880437"/>
            <a:ext cx="10515600" cy="342075"/>
          </a:xfrm>
        </p:spPr>
        <p:txBody>
          <a:bodyPr>
            <a:normAutofit/>
          </a:bodyPr>
          <a:lstStyle>
            <a:lvl1pPr marL="0" indent="0" algn="l">
              <a:buNone/>
              <a:defRPr sz="1262">
                <a:solidFill>
                  <a:schemeClr val="accent1"/>
                </a:solidFill>
                <a:latin typeface="+mj-lt"/>
              </a:defRPr>
            </a:lvl1pPr>
            <a:lvl2pPr marL="411571" indent="0">
              <a:buNone/>
              <a:defRPr/>
            </a:lvl2pPr>
          </a:lstStyle>
          <a:p>
            <a:pPr lvl="0"/>
            <a:r>
              <a:rPr lang="en-US" dirty="0"/>
              <a:t>Edit Master text styles</a:t>
            </a:r>
          </a:p>
        </p:txBody>
      </p:sp>
      <p:cxnSp>
        <p:nvCxnSpPr>
          <p:cNvPr id="8" name="Straight Connector 7">
            <a:extLst>
              <a:ext uri="{FF2B5EF4-FFF2-40B4-BE49-F238E27FC236}">
                <a16:creationId xmlns:a16="http://schemas.microsoft.com/office/drawing/2014/main" id="{64480D6F-273C-4AC1-B490-605FF4A72B84}"/>
              </a:ext>
            </a:extLst>
          </p:cNvPr>
          <p:cNvCxnSpPr/>
          <p:nvPr userDrawn="1"/>
        </p:nvCxnSpPr>
        <p:spPr>
          <a:xfrm>
            <a:off x="609472" y="4030999"/>
            <a:ext cx="540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1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1" name="Picture Placeholder 2"/>
          <p:cNvSpPr>
            <a:spLocks noGrp="1"/>
          </p:cNvSpPr>
          <p:nvPr>
            <p:ph type="pic" sz="quarter" idx="14"/>
          </p:nvPr>
        </p:nvSpPr>
        <p:spPr>
          <a:xfrm>
            <a:off x="1036136" y="4231428"/>
            <a:ext cx="1800000" cy="1800000"/>
          </a:xfrm>
          <a:prstGeom prst="ellipse">
            <a:avLst/>
          </a:prstGeom>
        </p:spPr>
        <p:txBody>
          <a:bodyPr>
            <a:normAutofit/>
          </a:bodyPr>
          <a:lstStyle>
            <a:lvl1pPr>
              <a:defRPr sz="1600"/>
            </a:lvl1pPr>
          </a:lstStyle>
          <a:p>
            <a:endParaRPr lang="id-ID"/>
          </a:p>
        </p:txBody>
      </p:sp>
      <p:sp>
        <p:nvSpPr>
          <p:cNvPr id="32" name="Picture Placeholder 2"/>
          <p:cNvSpPr>
            <a:spLocks noGrp="1"/>
          </p:cNvSpPr>
          <p:nvPr>
            <p:ph type="pic" sz="quarter" idx="15"/>
          </p:nvPr>
        </p:nvSpPr>
        <p:spPr>
          <a:xfrm>
            <a:off x="6493605" y="1980598"/>
            <a:ext cx="1800000" cy="1800000"/>
          </a:xfrm>
          <a:prstGeom prst="ellipse">
            <a:avLst/>
          </a:prstGeom>
        </p:spPr>
        <p:txBody>
          <a:bodyPr>
            <a:normAutofit/>
          </a:bodyPr>
          <a:lstStyle>
            <a:lvl1pPr>
              <a:defRPr sz="1600"/>
            </a:lvl1pPr>
          </a:lstStyle>
          <a:p>
            <a:endParaRPr lang="id-ID"/>
          </a:p>
        </p:txBody>
      </p:sp>
      <p:sp>
        <p:nvSpPr>
          <p:cNvPr id="33" name="Picture Placeholder 2"/>
          <p:cNvSpPr>
            <a:spLocks noGrp="1"/>
          </p:cNvSpPr>
          <p:nvPr>
            <p:ph type="pic" sz="quarter" idx="16"/>
          </p:nvPr>
        </p:nvSpPr>
        <p:spPr>
          <a:xfrm>
            <a:off x="6493605" y="4276269"/>
            <a:ext cx="1800000" cy="1800000"/>
          </a:xfrm>
          <a:prstGeom prst="ellipse">
            <a:avLst/>
          </a:prstGeom>
        </p:spPr>
        <p:txBody>
          <a:bodyPr>
            <a:normAutofit/>
          </a:bodyPr>
          <a:lstStyle>
            <a:lvl1pPr>
              <a:defRPr sz="1600"/>
            </a:lvl1pPr>
          </a:lstStyle>
          <a:p>
            <a:endParaRPr lang="id-ID"/>
          </a:p>
        </p:txBody>
      </p:sp>
      <p:sp>
        <p:nvSpPr>
          <p:cNvPr id="34" name="Picture Placeholder 2"/>
          <p:cNvSpPr>
            <a:spLocks noGrp="1"/>
          </p:cNvSpPr>
          <p:nvPr>
            <p:ph type="pic" sz="quarter" idx="17"/>
          </p:nvPr>
        </p:nvSpPr>
        <p:spPr>
          <a:xfrm>
            <a:off x="1036136" y="1980598"/>
            <a:ext cx="1800000" cy="1800000"/>
          </a:xfrm>
          <a:prstGeom prst="ellipse">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val="228749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1" grpId="0"/>
      <p:bldP spid="32" grpId="0"/>
      <p:bldP spid="33" grpId="0"/>
      <p:bldP spid="34" grpId="0"/>
    </p:bldLst>
  </p:timing>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9" name="Picture Placeholder 9"/>
          <p:cNvSpPr>
            <a:spLocks noGrp="1"/>
          </p:cNvSpPr>
          <p:nvPr>
            <p:ph type="pic" sz="quarter" idx="14"/>
          </p:nvPr>
        </p:nvSpPr>
        <p:spPr>
          <a:xfrm>
            <a:off x="942975" y="1811345"/>
            <a:ext cx="1800225" cy="1800225"/>
          </a:xfrm>
          <a:prstGeom prst="rect">
            <a:avLst/>
          </a:prstGeom>
        </p:spPr>
        <p:txBody>
          <a:bodyPr/>
          <a:lstStyle>
            <a:lvl1pPr>
              <a:defRPr sz="1600"/>
            </a:lvl1pPr>
          </a:lstStyle>
          <a:p>
            <a:endParaRPr lang="id-ID"/>
          </a:p>
        </p:txBody>
      </p:sp>
      <p:sp>
        <p:nvSpPr>
          <p:cNvPr id="30" name="Picture Placeholder 9"/>
          <p:cNvSpPr>
            <a:spLocks noGrp="1"/>
          </p:cNvSpPr>
          <p:nvPr>
            <p:ph type="pic" sz="quarter" idx="15"/>
          </p:nvPr>
        </p:nvSpPr>
        <p:spPr>
          <a:xfrm>
            <a:off x="942975" y="4164020"/>
            <a:ext cx="1800225" cy="1800225"/>
          </a:xfrm>
          <a:prstGeom prst="rect">
            <a:avLst/>
          </a:prstGeom>
        </p:spPr>
        <p:txBody>
          <a:bodyPr/>
          <a:lstStyle>
            <a:lvl1pPr>
              <a:defRPr sz="1600"/>
            </a:lvl1pPr>
          </a:lstStyle>
          <a:p>
            <a:endParaRPr lang="id-ID"/>
          </a:p>
        </p:txBody>
      </p:sp>
      <p:sp>
        <p:nvSpPr>
          <p:cNvPr id="35" name="Picture Placeholder 9"/>
          <p:cNvSpPr>
            <a:spLocks noGrp="1"/>
          </p:cNvSpPr>
          <p:nvPr>
            <p:ph type="pic" sz="quarter" idx="16"/>
          </p:nvPr>
        </p:nvSpPr>
        <p:spPr>
          <a:xfrm>
            <a:off x="6429375" y="1811345"/>
            <a:ext cx="1800225" cy="1800225"/>
          </a:xfrm>
          <a:prstGeom prst="rect">
            <a:avLst/>
          </a:prstGeom>
        </p:spPr>
        <p:txBody>
          <a:bodyPr/>
          <a:lstStyle>
            <a:lvl1pPr>
              <a:defRPr sz="1600"/>
            </a:lvl1pPr>
          </a:lstStyle>
          <a:p>
            <a:endParaRPr lang="id-ID"/>
          </a:p>
        </p:txBody>
      </p:sp>
      <p:sp>
        <p:nvSpPr>
          <p:cNvPr id="36" name="Picture Placeholder 9"/>
          <p:cNvSpPr>
            <a:spLocks noGrp="1"/>
          </p:cNvSpPr>
          <p:nvPr>
            <p:ph type="pic" sz="quarter" idx="17"/>
          </p:nvPr>
        </p:nvSpPr>
        <p:spPr>
          <a:xfrm>
            <a:off x="6429375" y="4164020"/>
            <a:ext cx="1800225" cy="1800225"/>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335249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9" grpId="0"/>
      <p:bldP spid="30" grpId="0"/>
      <p:bldP spid="35" grpId="0"/>
      <p:bldP spid="36" grpId="0"/>
    </p:bldLst>
  </p:timing>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1" name="Picture Placeholder 2"/>
          <p:cNvSpPr>
            <a:spLocks noGrp="1"/>
          </p:cNvSpPr>
          <p:nvPr>
            <p:ph type="pic" sz="quarter" idx="14"/>
          </p:nvPr>
        </p:nvSpPr>
        <p:spPr>
          <a:xfrm>
            <a:off x="928305" y="2157412"/>
            <a:ext cx="1908000" cy="1908000"/>
          </a:xfrm>
          <a:prstGeom prst="ellipse">
            <a:avLst/>
          </a:prstGeom>
        </p:spPr>
        <p:txBody>
          <a:bodyPr>
            <a:normAutofit/>
          </a:bodyPr>
          <a:lstStyle>
            <a:lvl1pPr>
              <a:defRPr sz="1600"/>
            </a:lvl1pPr>
          </a:lstStyle>
          <a:p>
            <a:endParaRPr lang="id-ID"/>
          </a:p>
        </p:txBody>
      </p:sp>
      <p:sp>
        <p:nvSpPr>
          <p:cNvPr id="32" name="Picture Placeholder 2"/>
          <p:cNvSpPr>
            <a:spLocks noGrp="1"/>
          </p:cNvSpPr>
          <p:nvPr>
            <p:ph type="pic" sz="quarter" idx="15"/>
          </p:nvPr>
        </p:nvSpPr>
        <p:spPr>
          <a:xfrm>
            <a:off x="6623596" y="2157412"/>
            <a:ext cx="1908000" cy="1908000"/>
          </a:xfrm>
          <a:prstGeom prst="ellipse">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val="181094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1" name="Picture Placeholder 2"/>
          <p:cNvSpPr>
            <a:spLocks noGrp="1"/>
          </p:cNvSpPr>
          <p:nvPr>
            <p:ph type="pic" sz="quarter" idx="14"/>
          </p:nvPr>
        </p:nvSpPr>
        <p:spPr>
          <a:xfrm>
            <a:off x="928305" y="2157412"/>
            <a:ext cx="1908000" cy="1908000"/>
          </a:xfrm>
          <a:prstGeom prst="rect">
            <a:avLst/>
          </a:prstGeom>
        </p:spPr>
        <p:txBody>
          <a:bodyPr>
            <a:normAutofit/>
          </a:bodyPr>
          <a:lstStyle>
            <a:lvl1pPr>
              <a:defRPr sz="1600"/>
            </a:lvl1pPr>
          </a:lstStyle>
          <a:p>
            <a:endParaRPr lang="id-ID"/>
          </a:p>
        </p:txBody>
      </p:sp>
      <p:sp>
        <p:nvSpPr>
          <p:cNvPr id="32" name="Picture Placeholder 2"/>
          <p:cNvSpPr>
            <a:spLocks noGrp="1"/>
          </p:cNvSpPr>
          <p:nvPr>
            <p:ph type="pic" sz="quarter" idx="15"/>
          </p:nvPr>
        </p:nvSpPr>
        <p:spPr>
          <a:xfrm>
            <a:off x="6623596" y="2157412"/>
            <a:ext cx="1908000" cy="1908000"/>
          </a:xfrm>
          <a:prstGeom prst="rect">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val="369992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1" grpId="0"/>
      <p:bldP spid="32" grpId="0"/>
    </p:bldLst>
  </p:timing>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2"/>
          <p:cNvSpPr>
            <a:spLocks noGrp="1"/>
          </p:cNvSpPr>
          <p:nvPr>
            <p:ph type="pic" sz="quarter" idx="17"/>
          </p:nvPr>
        </p:nvSpPr>
        <p:spPr>
          <a:xfrm>
            <a:off x="855286" y="2012946"/>
            <a:ext cx="1987554" cy="1987554"/>
          </a:xfrm>
          <a:prstGeom prst="ellipse">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val="220418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289486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8" name="Picture Placeholder 3"/>
          <p:cNvSpPr>
            <a:spLocks noGrp="1"/>
          </p:cNvSpPr>
          <p:nvPr>
            <p:ph type="pic" sz="quarter" idx="10"/>
          </p:nvPr>
        </p:nvSpPr>
        <p:spPr>
          <a:xfrm>
            <a:off x="864050" y="2113494"/>
            <a:ext cx="1825459" cy="1825460"/>
          </a:xfrm>
          <a:prstGeom prst="rect">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7155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8" grpId="0"/>
    </p:bldLst>
  </p:timing>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3"/>
          <p:cNvSpPr>
            <a:spLocks noGrp="1"/>
          </p:cNvSpPr>
          <p:nvPr>
            <p:ph type="pic" sz="quarter" idx="10"/>
          </p:nvPr>
        </p:nvSpPr>
        <p:spPr>
          <a:xfrm>
            <a:off x="924674" y="2000480"/>
            <a:ext cx="2280863" cy="3475648"/>
          </a:xfrm>
          <a:prstGeom prst="rect">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380701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42"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anim calcmode="lin" valueType="num">
                                      <p:cBhvr>
                                        <p:cTn id="16" dur="750" fill="hold"/>
                                        <p:tgtEl>
                                          <p:spTgt spid="27"/>
                                        </p:tgtEl>
                                        <p:attrNameLst>
                                          <p:attrName>ppt_x</p:attrName>
                                        </p:attrNameLst>
                                      </p:cBhvr>
                                      <p:tavLst>
                                        <p:tav tm="0">
                                          <p:val>
                                            <p:strVal val="#ppt_x"/>
                                          </p:val>
                                        </p:tav>
                                        <p:tav tm="100000">
                                          <p:val>
                                            <p:strVal val="#ppt_x"/>
                                          </p:val>
                                        </p:tav>
                                      </p:tavLst>
                                    </p:anim>
                                    <p:anim calcmode="lin" valueType="num">
                                      <p:cBhvr>
                                        <p:cTn id="17"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Lst>
  </p:timing>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8" name="Picture Placeholder 2"/>
          <p:cNvSpPr>
            <a:spLocks noGrp="1"/>
          </p:cNvSpPr>
          <p:nvPr>
            <p:ph type="pic" sz="quarter" idx="17"/>
          </p:nvPr>
        </p:nvSpPr>
        <p:spPr>
          <a:xfrm>
            <a:off x="5148260" y="2481260"/>
            <a:ext cx="1895480" cy="1895480"/>
          </a:xfrm>
          <a:prstGeom prst="ellipse">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val="366624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8" grpId="0"/>
    </p:bldLst>
  </p:timing>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7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6"/>
          <p:cNvSpPr>
            <a:spLocks noGrp="1"/>
          </p:cNvSpPr>
          <p:nvPr>
            <p:ph type="pic" sz="quarter" idx="14"/>
          </p:nvPr>
        </p:nvSpPr>
        <p:spPr>
          <a:xfrm>
            <a:off x="469900" y="3603315"/>
            <a:ext cx="900000" cy="900000"/>
          </a:xfrm>
          <a:prstGeom prst="roundRect">
            <a:avLst/>
          </a:prstGeom>
          <a:ln w="53975">
            <a:solidFill>
              <a:schemeClr val="accent1"/>
            </a:solidFill>
          </a:ln>
        </p:spPr>
        <p:txBody>
          <a:bodyPr>
            <a:normAutofit/>
          </a:bodyPr>
          <a:lstStyle>
            <a:lvl1pPr>
              <a:defRPr sz="1050"/>
            </a:lvl1pPr>
          </a:lstStyle>
          <a:p>
            <a:endParaRPr lang="id-ID"/>
          </a:p>
        </p:txBody>
      </p:sp>
      <p:sp>
        <p:nvSpPr>
          <p:cNvPr id="29" name="Picture Placeholder 6"/>
          <p:cNvSpPr>
            <a:spLocks noGrp="1"/>
          </p:cNvSpPr>
          <p:nvPr>
            <p:ph type="pic" sz="quarter" idx="15"/>
          </p:nvPr>
        </p:nvSpPr>
        <p:spPr>
          <a:xfrm>
            <a:off x="6284004" y="2798565"/>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30" name="Picture Placeholder 6"/>
          <p:cNvSpPr>
            <a:spLocks noGrp="1"/>
          </p:cNvSpPr>
          <p:nvPr>
            <p:ph type="pic" sz="quarter" idx="16"/>
          </p:nvPr>
        </p:nvSpPr>
        <p:spPr>
          <a:xfrm>
            <a:off x="6284004" y="4420800"/>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31" name="Picture Placeholder 6"/>
          <p:cNvSpPr>
            <a:spLocks noGrp="1"/>
          </p:cNvSpPr>
          <p:nvPr>
            <p:ph type="pic" sz="quarter" idx="17"/>
          </p:nvPr>
        </p:nvSpPr>
        <p:spPr>
          <a:xfrm>
            <a:off x="3376952" y="2798565"/>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32" name="Picture Placeholder 6"/>
          <p:cNvSpPr>
            <a:spLocks noGrp="1"/>
          </p:cNvSpPr>
          <p:nvPr>
            <p:ph type="pic" sz="quarter" idx="18"/>
          </p:nvPr>
        </p:nvSpPr>
        <p:spPr>
          <a:xfrm>
            <a:off x="3376952" y="4420800"/>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33" name="Picture Placeholder 6"/>
          <p:cNvSpPr>
            <a:spLocks noGrp="1"/>
          </p:cNvSpPr>
          <p:nvPr>
            <p:ph type="pic" sz="quarter" idx="19"/>
          </p:nvPr>
        </p:nvSpPr>
        <p:spPr>
          <a:xfrm>
            <a:off x="6284004" y="5492019"/>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34" name="Picture Placeholder 6"/>
          <p:cNvSpPr>
            <a:spLocks noGrp="1"/>
          </p:cNvSpPr>
          <p:nvPr>
            <p:ph type="pic" sz="quarter" idx="20"/>
          </p:nvPr>
        </p:nvSpPr>
        <p:spPr>
          <a:xfrm>
            <a:off x="6284004" y="1747808"/>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35" name="Picture Placeholder 6"/>
          <p:cNvSpPr>
            <a:spLocks noGrp="1"/>
          </p:cNvSpPr>
          <p:nvPr>
            <p:ph type="pic" sz="quarter" idx="21"/>
          </p:nvPr>
        </p:nvSpPr>
        <p:spPr>
          <a:xfrm>
            <a:off x="9017679" y="2798565"/>
            <a:ext cx="900000" cy="900000"/>
          </a:xfrm>
          <a:prstGeom prst="roundRect">
            <a:avLst/>
          </a:prstGeom>
          <a:ln w="53975">
            <a:solidFill>
              <a:schemeClr val="accent5"/>
            </a:solidFill>
          </a:ln>
        </p:spPr>
        <p:txBody>
          <a:bodyPr>
            <a:normAutofit/>
          </a:bodyPr>
          <a:lstStyle>
            <a:lvl1pPr>
              <a:defRPr sz="1050"/>
            </a:lvl1pPr>
          </a:lstStyle>
          <a:p>
            <a:endParaRPr lang="id-ID"/>
          </a:p>
        </p:txBody>
      </p:sp>
      <p:sp>
        <p:nvSpPr>
          <p:cNvPr id="36" name="Picture Placeholder 6"/>
          <p:cNvSpPr>
            <a:spLocks noGrp="1"/>
          </p:cNvSpPr>
          <p:nvPr>
            <p:ph type="pic" sz="quarter" idx="22"/>
          </p:nvPr>
        </p:nvSpPr>
        <p:spPr>
          <a:xfrm>
            <a:off x="9017679" y="4420800"/>
            <a:ext cx="900000" cy="900000"/>
          </a:xfrm>
          <a:prstGeom prst="roundRect">
            <a:avLst/>
          </a:prstGeom>
          <a:ln w="53975">
            <a:solidFill>
              <a:schemeClr val="accent6"/>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35534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6"/>
          <p:cNvSpPr>
            <a:spLocks noGrp="1"/>
          </p:cNvSpPr>
          <p:nvPr>
            <p:ph type="pic" sz="quarter" idx="14"/>
          </p:nvPr>
        </p:nvSpPr>
        <p:spPr>
          <a:xfrm>
            <a:off x="4621158" y="1809165"/>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29" name="Picture Placeholder 6"/>
          <p:cNvSpPr>
            <a:spLocks noGrp="1"/>
          </p:cNvSpPr>
          <p:nvPr>
            <p:ph type="pic" sz="quarter" idx="15"/>
          </p:nvPr>
        </p:nvSpPr>
        <p:spPr>
          <a:xfrm>
            <a:off x="4621158" y="3378979"/>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30" name="Picture Placeholder 6"/>
          <p:cNvSpPr>
            <a:spLocks noGrp="1"/>
          </p:cNvSpPr>
          <p:nvPr>
            <p:ph type="pic" sz="quarter" idx="16"/>
          </p:nvPr>
        </p:nvSpPr>
        <p:spPr>
          <a:xfrm>
            <a:off x="8278758" y="3378978"/>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31" name="Picture Placeholder 6"/>
          <p:cNvSpPr>
            <a:spLocks noGrp="1"/>
          </p:cNvSpPr>
          <p:nvPr>
            <p:ph type="pic" sz="quarter" idx="17"/>
          </p:nvPr>
        </p:nvSpPr>
        <p:spPr>
          <a:xfrm>
            <a:off x="823857" y="3378978"/>
            <a:ext cx="1216025" cy="1216025"/>
          </a:xfrm>
          <a:prstGeom prst="ellipse">
            <a:avLst/>
          </a:prstGeom>
          <a:ln w="31750">
            <a:solidFill>
              <a:schemeClr val="accent2"/>
            </a:solidFill>
          </a:ln>
        </p:spPr>
        <p:txBody>
          <a:bodyPr>
            <a:normAutofit/>
          </a:bodyPr>
          <a:lstStyle>
            <a:lvl1pPr>
              <a:defRPr sz="1050"/>
            </a:lvl1pPr>
          </a:lstStyle>
          <a:p>
            <a:endParaRPr lang="id-ID"/>
          </a:p>
        </p:txBody>
      </p:sp>
      <p:sp>
        <p:nvSpPr>
          <p:cNvPr id="32" name="Picture Placeholder 6"/>
          <p:cNvSpPr>
            <a:spLocks noGrp="1"/>
          </p:cNvSpPr>
          <p:nvPr>
            <p:ph type="pic" sz="quarter" idx="18"/>
          </p:nvPr>
        </p:nvSpPr>
        <p:spPr>
          <a:xfrm>
            <a:off x="4621158" y="4874179"/>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33" name="Picture Placeholder 6"/>
          <p:cNvSpPr>
            <a:spLocks noGrp="1"/>
          </p:cNvSpPr>
          <p:nvPr>
            <p:ph type="pic" sz="quarter" idx="19"/>
          </p:nvPr>
        </p:nvSpPr>
        <p:spPr>
          <a:xfrm>
            <a:off x="8278758" y="4874178"/>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34" name="Picture Placeholder 6"/>
          <p:cNvSpPr>
            <a:spLocks noGrp="1"/>
          </p:cNvSpPr>
          <p:nvPr>
            <p:ph type="pic" sz="quarter" idx="20"/>
          </p:nvPr>
        </p:nvSpPr>
        <p:spPr>
          <a:xfrm>
            <a:off x="823857" y="4874178"/>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271710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5" name="Picture Placeholder 9"/>
          <p:cNvSpPr>
            <a:spLocks noGrp="1"/>
          </p:cNvSpPr>
          <p:nvPr>
            <p:ph type="pic" sz="quarter" idx="14"/>
          </p:nvPr>
        </p:nvSpPr>
        <p:spPr>
          <a:xfrm>
            <a:off x="743456" y="2437348"/>
            <a:ext cx="923925" cy="923925"/>
          </a:xfrm>
          <a:prstGeom prst="roundRect">
            <a:avLst/>
          </a:prstGeom>
        </p:spPr>
        <p:txBody>
          <a:bodyPr>
            <a:normAutofit/>
          </a:bodyPr>
          <a:lstStyle>
            <a:lvl1pPr>
              <a:defRPr sz="1200"/>
            </a:lvl1pPr>
          </a:lstStyle>
          <a:p>
            <a:endParaRPr lang="id-ID"/>
          </a:p>
        </p:txBody>
      </p:sp>
      <p:sp>
        <p:nvSpPr>
          <p:cNvPr id="36" name="Picture Placeholder 9"/>
          <p:cNvSpPr>
            <a:spLocks noGrp="1"/>
          </p:cNvSpPr>
          <p:nvPr>
            <p:ph type="pic" sz="quarter" idx="15"/>
          </p:nvPr>
        </p:nvSpPr>
        <p:spPr>
          <a:xfrm>
            <a:off x="4778820" y="2427518"/>
            <a:ext cx="923925" cy="923925"/>
          </a:xfrm>
          <a:prstGeom prst="roundRect">
            <a:avLst/>
          </a:prstGeom>
        </p:spPr>
        <p:txBody>
          <a:bodyPr>
            <a:normAutofit/>
          </a:bodyPr>
          <a:lstStyle>
            <a:lvl1pPr>
              <a:defRPr sz="1200"/>
            </a:lvl1pPr>
          </a:lstStyle>
          <a:p>
            <a:endParaRPr lang="id-ID"/>
          </a:p>
        </p:txBody>
      </p:sp>
      <p:sp>
        <p:nvSpPr>
          <p:cNvPr id="37" name="Picture Placeholder 9"/>
          <p:cNvSpPr>
            <a:spLocks noGrp="1"/>
          </p:cNvSpPr>
          <p:nvPr>
            <p:ph type="pic" sz="quarter" idx="16"/>
          </p:nvPr>
        </p:nvSpPr>
        <p:spPr>
          <a:xfrm>
            <a:off x="8638375" y="2437347"/>
            <a:ext cx="923925" cy="923925"/>
          </a:xfrm>
          <a:prstGeom prst="roundRect">
            <a:avLst/>
          </a:prstGeom>
        </p:spPr>
        <p:txBody>
          <a:bodyPr>
            <a:normAutofit/>
          </a:bodyPr>
          <a:lstStyle>
            <a:lvl1pPr>
              <a:defRPr sz="1200"/>
            </a:lvl1pPr>
          </a:lstStyle>
          <a:p>
            <a:endParaRPr lang="id-ID"/>
          </a:p>
        </p:txBody>
      </p:sp>
      <p:sp>
        <p:nvSpPr>
          <p:cNvPr id="38" name="Picture Placeholder 9"/>
          <p:cNvSpPr>
            <a:spLocks noGrp="1"/>
          </p:cNvSpPr>
          <p:nvPr>
            <p:ph type="pic" sz="quarter" idx="17"/>
          </p:nvPr>
        </p:nvSpPr>
        <p:spPr>
          <a:xfrm>
            <a:off x="1295906" y="3891413"/>
            <a:ext cx="866269" cy="866269"/>
          </a:xfrm>
          <a:prstGeom prst="roundRect">
            <a:avLst/>
          </a:prstGeom>
        </p:spPr>
        <p:txBody>
          <a:bodyPr>
            <a:normAutofit/>
          </a:bodyPr>
          <a:lstStyle>
            <a:lvl1pPr>
              <a:defRPr sz="1200"/>
            </a:lvl1pPr>
          </a:lstStyle>
          <a:p>
            <a:endParaRPr lang="id-ID"/>
          </a:p>
        </p:txBody>
      </p:sp>
      <p:sp>
        <p:nvSpPr>
          <p:cNvPr id="39" name="Picture Placeholder 9"/>
          <p:cNvSpPr>
            <a:spLocks noGrp="1"/>
          </p:cNvSpPr>
          <p:nvPr>
            <p:ph type="pic" sz="quarter" idx="18"/>
          </p:nvPr>
        </p:nvSpPr>
        <p:spPr>
          <a:xfrm>
            <a:off x="5331270" y="3881583"/>
            <a:ext cx="866269" cy="866269"/>
          </a:xfrm>
          <a:prstGeom prst="roundRect">
            <a:avLst/>
          </a:prstGeom>
        </p:spPr>
        <p:txBody>
          <a:bodyPr>
            <a:normAutofit/>
          </a:bodyPr>
          <a:lstStyle>
            <a:lvl1pPr>
              <a:defRPr sz="1200"/>
            </a:lvl1pPr>
          </a:lstStyle>
          <a:p>
            <a:endParaRPr lang="id-ID"/>
          </a:p>
        </p:txBody>
      </p:sp>
      <p:sp>
        <p:nvSpPr>
          <p:cNvPr id="40" name="Picture Placeholder 9"/>
          <p:cNvSpPr>
            <a:spLocks noGrp="1"/>
          </p:cNvSpPr>
          <p:nvPr>
            <p:ph type="pic" sz="quarter" idx="19"/>
          </p:nvPr>
        </p:nvSpPr>
        <p:spPr>
          <a:xfrm>
            <a:off x="9190825" y="3891412"/>
            <a:ext cx="866269" cy="866269"/>
          </a:xfrm>
          <a:prstGeom prst="roundRect">
            <a:avLst/>
          </a:prstGeom>
        </p:spPr>
        <p:txBody>
          <a:bodyPr>
            <a:normAutofit/>
          </a:bodyPr>
          <a:lstStyle>
            <a:lvl1pPr>
              <a:defRPr sz="1200"/>
            </a:lvl1pPr>
          </a:lstStyle>
          <a:p>
            <a:endParaRPr lang="id-ID"/>
          </a:p>
        </p:txBody>
      </p:sp>
      <p:sp>
        <p:nvSpPr>
          <p:cNvPr id="41" name="Picture Placeholder 9"/>
          <p:cNvSpPr>
            <a:spLocks noGrp="1"/>
          </p:cNvSpPr>
          <p:nvPr>
            <p:ph type="pic" sz="quarter" idx="20"/>
          </p:nvPr>
        </p:nvSpPr>
        <p:spPr>
          <a:xfrm>
            <a:off x="1295906" y="5240837"/>
            <a:ext cx="866269" cy="866269"/>
          </a:xfrm>
          <a:prstGeom prst="roundRect">
            <a:avLst/>
          </a:prstGeom>
        </p:spPr>
        <p:txBody>
          <a:bodyPr>
            <a:normAutofit/>
          </a:bodyPr>
          <a:lstStyle>
            <a:lvl1pPr>
              <a:defRPr sz="1200"/>
            </a:lvl1pPr>
          </a:lstStyle>
          <a:p>
            <a:endParaRPr lang="id-ID"/>
          </a:p>
        </p:txBody>
      </p:sp>
      <p:sp>
        <p:nvSpPr>
          <p:cNvPr id="42" name="Picture Placeholder 9"/>
          <p:cNvSpPr>
            <a:spLocks noGrp="1"/>
          </p:cNvSpPr>
          <p:nvPr>
            <p:ph type="pic" sz="quarter" idx="21"/>
          </p:nvPr>
        </p:nvSpPr>
        <p:spPr>
          <a:xfrm>
            <a:off x="5331270" y="5231007"/>
            <a:ext cx="866269" cy="866269"/>
          </a:xfrm>
          <a:prstGeom prst="roundRect">
            <a:avLst/>
          </a:prstGeom>
        </p:spPr>
        <p:txBody>
          <a:bodyPr>
            <a:normAutofit/>
          </a:bodyPr>
          <a:lstStyle>
            <a:lvl1pPr>
              <a:defRPr sz="1200"/>
            </a:lvl1pPr>
          </a:lstStyle>
          <a:p>
            <a:endParaRPr lang="id-ID"/>
          </a:p>
        </p:txBody>
      </p:sp>
      <p:sp>
        <p:nvSpPr>
          <p:cNvPr id="43" name="Picture Placeholder 9"/>
          <p:cNvSpPr>
            <a:spLocks noGrp="1"/>
          </p:cNvSpPr>
          <p:nvPr>
            <p:ph type="pic" sz="quarter" idx="22"/>
          </p:nvPr>
        </p:nvSpPr>
        <p:spPr>
          <a:xfrm>
            <a:off x="9190825" y="5240836"/>
            <a:ext cx="866269" cy="866269"/>
          </a:xfrm>
          <a:prstGeom prst="roundRect">
            <a:avLst/>
          </a:prstGeom>
        </p:spPr>
        <p:txBody>
          <a:bodyPr>
            <a:normAutofit/>
          </a:bodyPr>
          <a:lstStyle>
            <a:lvl1pPr>
              <a:defRPr sz="1200"/>
            </a:lvl1pPr>
          </a:lstStyle>
          <a:p>
            <a:endParaRPr lang="id-ID"/>
          </a:p>
        </p:txBody>
      </p:sp>
    </p:spTree>
    <p:extLst>
      <p:ext uri="{BB962C8B-B14F-4D97-AF65-F5344CB8AC3E}">
        <p14:creationId xmlns:p14="http://schemas.microsoft.com/office/powerpoint/2010/main" val="181155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5" name="Picture Placeholder 6"/>
          <p:cNvSpPr>
            <a:spLocks noGrp="1"/>
          </p:cNvSpPr>
          <p:nvPr>
            <p:ph type="pic" sz="quarter" idx="14"/>
          </p:nvPr>
        </p:nvSpPr>
        <p:spPr>
          <a:xfrm>
            <a:off x="5557838" y="1680325"/>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36" name="Picture Placeholder 6"/>
          <p:cNvSpPr>
            <a:spLocks noGrp="1"/>
          </p:cNvSpPr>
          <p:nvPr>
            <p:ph type="pic" sz="quarter" idx="15"/>
          </p:nvPr>
        </p:nvSpPr>
        <p:spPr>
          <a:xfrm>
            <a:off x="5557838" y="3504138"/>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37" name="Picture Placeholder 6"/>
          <p:cNvSpPr>
            <a:spLocks noGrp="1"/>
          </p:cNvSpPr>
          <p:nvPr>
            <p:ph type="pic" sz="quarter" idx="16"/>
          </p:nvPr>
        </p:nvSpPr>
        <p:spPr>
          <a:xfrm>
            <a:off x="9215438" y="3504137"/>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38" name="Picture Placeholder 6"/>
          <p:cNvSpPr>
            <a:spLocks noGrp="1"/>
          </p:cNvSpPr>
          <p:nvPr>
            <p:ph type="pic" sz="quarter" idx="17"/>
          </p:nvPr>
        </p:nvSpPr>
        <p:spPr>
          <a:xfrm>
            <a:off x="1760537" y="3504137"/>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39213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22"/>
          <p:cNvSpPr>
            <a:spLocks noGrp="1"/>
          </p:cNvSpPr>
          <p:nvPr>
            <p:ph type="pic" sz="quarter" idx="14"/>
          </p:nvPr>
        </p:nvSpPr>
        <p:spPr>
          <a:xfrm>
            <a:off x="889621" y="1845324"/>
            <a:ext cx="3600000" cy="2160000"/>
          </a:xfrm>
        </p:spPr>
        <p:txBody>
          <a:bodyPr>
            <a:normAutofit/>
          </a:bodyPr>
          <a:lstStyle>
            <a:lvl1pPr>
              <a:defRPr sz="1800"/>
            </a:lvl1pPr>
          </a:lstStyle>
          <a:p>
            <a:endParaRPr lang="id-ID"/>
          </a:p>
        </p:txBody>
      </p:sp>
      <p:sp>
        <p:nvSpPr>
          <p:cNvPr id="29" name="Picture Placeholder 22"/>
          <p:cNvSpPr>
            <a:spLocks noGrp="1"/>
          </p:cNvSpPr>
          <p:nvPr>
            <p:ph type="pic" sz="quarter" idx="15"/>
          </p:nvPr>
        </p:nvSpPr>
        <p:spPr>
          <a:xfrm>
            <a:off x="889621" y="4125780"/>
            <a:ext cx="1728000" cy="1980000"/>
          </a:xfrm>
        </p:spPr>
        <p:txBody>
          <a:bodyPr>
            <a:normAutofit/>
          </a:bodyPr>
          <a:lstStyle>
            <a:lvl1pPr>
              <a:defRPr sz="1800"/>
            </a:lvl1pPr>
          </a:lstStyle>
          <a:p>
            <a:endParaRPr lang="id-ID"/>
          </a:p>
        </p:txBody>
      </p:sp>
      <p:sp>
        <p:nvSpPr>
          <p:cNvPr id="30" name="Picture Placeholder 22"/>
          <p:cNvSpPr>
            <a:spLocks noGrp="1"/>
          </p:cNvSpPr>
          <p:nvPr>
            <p:ph type="pic" sz="quarter" idx="16"/>
          </p:nvPr>
        </p:nvSpPr>
        <p:spPr>
          <a:xfrm>
            <a:off x="2761642" y="4125780"/>
            <a:ext cx="1728000" cy="1980000"/>
          </a:xfrm>
        </p:spPr>
        <p:txBody>
          <a:bodyPr>
            <a:normAutofit/>
          </a:bodyPr>
          <a:lstStyle>
            <a:lvl1pPr>
              <a:defRPr sz="1800"/>
            </a:lvl1pPr>
          </a:lstStyle>
          <a:p>
            <a:endParaRPr lang="id-ID"/>
          </a:p>
        </p:txBody>
      </p:sp>
      <p:sp>
        <p:nvSpPr>
          <p:cNvPr id="31" name="Picture Placeholder 22"/>
          <p:cNvSpPr>
            <a:spLocks noGrp="1"/>
          </p:cNvSpPr>
          <p:nvPr>
            <p:ph type="pic" sz="quarter" idx="17"/>
          </p:nvPr>
        </p:nvSpPr>
        <p:spPr>
          <a:xfrm>
            <a:off x="4625395" y="1816749"/>
            <a:ext cx="2880000" cy="4291113"/>
          </a:xfrm>
        </p:spPr>
        <p:txBody>
          <a:bodyPr>
            <a:normAutofit/>
          </a:bodyPr>
          <a:lstStyle>
            <a:lvl1pPr>
              <a:defRPr sz="1800"/>
            </a:lvl1pPr>
          </a:lstStyle>
          <a:p>
            <a:endParaRPr lang="id-ID"/>
          </a:p>
        </p:txBody>
      </p:sp>
      <p:sp>
        <p:nvSpPr>
          <p:cNvPr id="32" name="Picture Placeholder 22"/>
          <p:cNvSpPr>
            <a:spLocks noGrp="1"/>
          </p:cNvSpPr>
          <p:nvPr>
            <p:ph type="pic" sz="quarter" idx="18"/>
          </p:nvPr>
        </p:nvSpPr>
        <p:spPr>
          <a:xfrm>
            <a:off x="7635853" y="3945780"/>
            <a:ext cx="3600000" cy="2160000"/>
          </a:xfrm>
        </p:spPr>
        <p:txBody>
          <a:bodyPr>
            <a:normAutofit/>
          </a:bodyPr>
          <a:lstStyle>
            <a:lvl1pPr>
              <a:defRPr sz="1800"/>
            </a:lvl1pPr>
          </a:lstStyle>
          <a:p>
            <a:endParaRPr lang="id-ID"/>
          </a:p>
        </p:txBody>
      </p:sp>
    </p:spTree>
    <p:extLst>
      <p:ext uri="{BB962C8B-B14F-4D97-AF65-F5344CB8AC3E}">
        <p14:creationId xmlns:p14="http://schemas.microsoft.com/office/powerpoint/2010/main" val="36273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par>
                                <p:cTn id="17" presetID="12" presetClass="entr" presetSubtype="4" fill="hold" grpId="0" nodeType="withEffect" nodePh="1">
                                  <p:stCondLst>
                                    <p:cond delay="0"/>
                                  </p:stCondLst>
                                  <p:endCondLst>
                                    <p:cond evt="begin" delay="0">
                                      <p:tn val="17"/>
                                    </p:cond>
                                  </p:end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grpId="0" nodeType="withEffect" nodePh="1">
                                  <p:stCondLst>
                                    <p:cond delay="0"/>
                                  </p:stCondLst>
                                  <p:endCondLst>
                                    <p:cond evt="begin" delay="0">
                                      <p:tn val="21"/>
                                    </p:cond>
                                  </p:end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ppt_y</p:attrName>
                                        </p:attrNameLst>
                                      </p:cBhvr>
                                      <p:tavLst>
                                        <p:tav tm="0">
                                          <p:val>
                                            <p:strVal val="#ppt_y+#ppt_h*1.125000"/>
                                          </p:val>
                                        </p:tav>
                                        <p:tav tm="100000">
                                          <p:val>
                                            <p:strVal val="#ppt_y"/>
                                          </p:val>
                                        </p:tav>
                                      </p:tavLst>
                                    </p:anim>
                                    <p:animEffect transition="in" filter="wipe(up)">
                                      <p:cBhvr>
                                        <p:cTn id="24" dur="500"/>
                                        <p:tgtEl>
                                          <p:spTgt spid="30"/>
                                        </p:tgtEl>
                                      </p:cBhvr>
                                    </p:animEffect>
                                  </p:childTnLst>
                                </p:cTn>
                              </p:par>
                              <p:par>
                                <p:cTn id="25" presetID="12" presetClass="entr" presetSubtype="1" fill="hold" grpId="0" nodeType="withEffect" nodePh="1">
                                  <p:stCondLst>
                                    <p:cond delay="0"/>
                                  </p:stCondLst>
                                  <p:endCondLst>
                                    <p:cond evt="begin" delay="0">
                                      <p:tn val="25"/>
                                    </p:cond>
                                  </p:end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ppt_y</p:attrName>
                                        </p:attrNameLst>
                                      </p:cBhvr>
                                      <p:tavLst>
                                        <p:tav tm="0">
                                          <p:val>
                                            <p:strVal val="#ppt_y-#ppt_h*1.125000"/>
                                          </p:val>
                                        </p:tav>
                                        <p:tav tm="100000">
                                          <p:val>
                                            <p:strVal val="#ppt_y"/>
                                          </p:val>
                                        </p:tav>
                                      </p:tavLst>
                                    </p:anim>
                                    <p:animEffect transition="in" filter="wipe(down)">
                                      <p:cBhvr>
                                        <p:cTn id="28" dur="500"/>
                                        <p:tgtEl>
                                          <p:spTgt spid="31"/>
                                        </p:tgtEl>
                                      </p:cBhvr>
                                    </p:animEffect>
                                  </p:childTnLst>
                                </p:cTn>
                              </p:par>
                              <p:par>
                                <p:cTn id="29" presetID="12" presetClass="entr" presetSubtype="2" fill="hold" grpId="0" nodeType="withEffect" nodePh="1">
                                  <p:stCondLst>
                                    <p:cond delay="0"/>
                                  </p:stCondLst>
                                  <p:endCondLst>
                                    <p:cond evt="begin" delay="0">
                                      <p:tn val="29"/>
                                    </p:cond>
                                  </p:end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p:tgtEl>
                                          <p:spTgt spid="32"/>
                                        </p:tgtEl>
                                        <p:attrNameLst>
                                          <p:attrName>ppt_x</p:attrName>
                                        </p:attrNameLst>
                                      </p:cBhvr>
                                      <p:tavLst>
                                        <p:tav tm="0">
                                          <p:val>
                                            <p:strVal val="#ppt_x+#ppt_w*1.125000"/>
                                          </p:val>
                                        </p:tav>
                                        <p:tav tm="100000">
                                          <p:val>
                                            <p:strVal val="#ppt_x"/>
                                          </p:val>
                                        </p:tav>
                                      </p:tavLst>
                                    </p:anim>
                                    <p:animEffect transition="in" filter="wipe(left)">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29" grpId="0"/>
      <p:bldP spid="30" grpId="0"/>
      <p:bldP spid="31" grpId="0"/>
      <p:bldP spid="32" grpId="0"/>
    </p:bldLst>
  </p:timing>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owcase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22"/>
          <p:cNvSpPr>
            <a:spLocks noGrp="1"/>
          </p:cNvSpPr>
          <p:nvPr>
            <p:ph type="pic" sz="quarter" idx="14"/>
          </p:nvPr>
        </p:nvSpPr>
        <p:spPr>
          <a:xfrm>
            <a:off x="889620" y="1772754"/>
            <a:ext cx="6297959" cy="2268000"/>
          </a:xfrm>
        </p:spPr>
        <p:txBody>
          <a:bodyPr>
            <a:normAutofit/>
          </a:bodyPr>
          <a:lstStyle>
            <a:lvl1pPr>
              <a:defRPr sz="1800"/>
            </a:lvl1pPr>
          </a:lstStyle>
          <a:p>
            <a:endParaRPr lang="id-ID"/>
          </a:p>
        </p:txBody>
      </p:sp>
      <p:sp>
        <p:nvSpPr>
          <p:cNvPr id="29" name="Picture Placeholder 22"/>
          <p:cNvSpPr>
            <a:spLocks noGrp="1"/>
          </p:cNvSpPr>
          <p:nvPr>
            <p:ph type="pic" sz="quarter" idx="15"/>
          </p:nvPr>
        </p:nvSpPr>
        <p:spPr>
          <a:xfrm>
            <a:off x="889621" y="4198350"/>
            <a:ext cx="1980000" cy="1980000"/>
          </a:xfrm>
        </p:spPr>
        <p:txBody>
          <a:bodyPr>
            <a:normAutofit/>
          </a:bodyPr>
          <a:lstStyle>
            <a:lvl1pPr>
              <a:defRPr sz="1800"/>
            </a:lvl1pPr>
          </a:lstStyle>
          <a:p>
            <a:endParaRPr lang="id-ID"/>
          </a:p>
        </p:txBody>
      </p:sp>
      <p:sp>
        <p:nvSpPr>
          <p:cNvPr id="30" name="Picture Placeholder 22"/>
          <p:cNvSpPr>
            <a:spLocks noGrp="1"/>
          </p:cNvSpPr>
          <p:nvPr>
            <p:ph type="pic" sz="quarter" idx="16"/>
          </p:nvPr>
        </p:nvSpPr>
        <p:spPr>
          <a:xfrm>
            <a:off x="3048600" y="4198350"/>
            <a:ext cx="1980000" cy="1980000"/>
          </a:xfrm>
        </p:spPr>
        <p:txBody>
          <a:bodyPr>
            <a:normAutofit/>
          </a:bodyPr>
          <a:lstStyle>
            <a:lvl1pPr>
              <a:defRPr sz="1800"/>
            </a:lvl1pPr>
          </a:lstStyle>
          <a:p>
            <a:endParaRPr lang="id-ID"/>
          </a:p>
        </p:txBody>
      </p:sp>
      <p:sp>
        <p:nvSpPr>
          <p:cNvPr id="33" name="Picture Placeholder 22"/>
          <p:cNvSpPr>
            <a:spLocks noGrp="1"/>
          </p:cNvSpPr>
          <p:nvPr>
            <p:ph type="pic" sz="quarter" idx="17"/>
          </p:nvPr>
        </p:nvSpPr>
        <p:spPr>
          <a:xfrm>
            <a:off x="5207579" y="4198350"/>
            <a:ext cx="1980000" cy="1980000"/>
          </a:xfrm>
        </p:spPr>
        <p:txBody>
          <a:bodyPr>
            <a:normAutofit/>
          </a:bodyPr>
          <a:lstStyle>
            <a:lvl1pPr>
              <a:defRPr sz="1800"/>
            </a:lvl1pPr>
          </a:lstStyle>
          <a:p>
            <a:endParaRPr lang="id-ID"/>
          </a:p>
        </p:txBody>
      </p:sp>
    </p:spTree>
    <p:extLst>
      <p:ext uri="{BB962C8B-B14F-4D97-AF65-F5344CB8AC3E}">
        <p14:creationId xmlns:p14="http://schemas.microsoft.com/office/powerpoint/2010/main" val="93612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4" fill="hold" grpId="0" nodeType="withEffect" nodePh="1">
                                  <p:stCondLst>
                                    <p:cond delay="0"/>
                                  </p:stCondLst>
                                  <p:endCondLst>
                                    <p:cond evt="begin" delay="0">
                                      <p:tn val="16"/>
                                    </p:cond>
                                  </p:end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par>
                                <p:cTn id="19" presetID="22" presetClass="entr" presetSubtype="1" fill="hold" grpId="0" nodeType="withEffect" nodePh="1">
                                  <p:stCondLst>
                                    <p:cond delay="0"/>
                                  </p:stCondLst>
                                  <p:endCondLst>
                                    <p:cond evt="begin" delay="0">
                                      <p:tn val="19"/>
                                    </p:cond>
                                  </p:end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2" presetClass="entr" presetSubtype="4" fill="hold" grpId="0" nodeType="withEffect" nodePh="1">
                                  <p:stCondLst>
                                    <p:cond delay="0"/>
                                  </p:stCondLst>
                                  <p:endCondLst>
                                    <p:cond evt="begin" delay="0">
                                      <p:tn val="22"/>
                                    </p:cond>
                                  </p:end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29" grpId="0"/>
      <p:bldP spid="30" grpId="0"/>
      <p:bldP spid="33" grpId="0"/>
    </p:bldLst>
  </p:timing>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1" name="Picture Placeholder 6"/>
          <p:cNvSpPr>
            <a:spLocks noGrp="1"/>
          </p:cNvSpPr>
          <p:nvPr>
            <p:ph type="pic" sz="quarter" idx="14"/>
          </p:nvPr>
        </p:nvSpPr>
        <p:spPr>
          <a:xfrm>
            <a:off x="6305095" y="1964898"/>
            <a:ext cx="4932000" cy="3600000"/>
          </a:xfrm>
          <a:prstGeom prst="rect">
            <a:avLst/>
          </a:prstGeom>
        </p:spPr>
      </p:sp>
      <p:sp>
        <p:nvSpPr>
          <p:cNvPr id="32" name="Picture Placeholder 7"/>
          <p:cNvSpPr>
            <a:spLocks noGrp="1"/>
          </p:cNvSpPr>
          <p:nvPr>
            <p:ph type="pic" sz="quarter" idx="15"/>
          </p:nvPr>
        </p:nvSpPr>
        <p:spPr>
          <a:xfrm>
            <a:off x="901531" y="1964898"/>
            <a:ext cx="4932000" cy="3600000"/>
          </a:xfrm>
          <a:prstGeom prst="rect">
            <a:avLst/>
          </a:prstGeom>
        </p:spPr>
      </p:sp>
    </p:spTree>
    <p:extLst>
      <p:ext uri="{BB962C8B-B14F-4D97-AF65-F5344CB8AC3E}">
        <p14:creationId xmlns:p14="http://schemas.microsoft.com/office/powerpoint/2010/main" val="315996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par>
                                <p:cTn id="16" presetID="22" presetClass="entr" presetSubtype="1"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up)">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35"/>
          <p:cNvSpPr>
            <a:spLocks noGrp="1"/>
          </p:cNvSpPr>
          <p:nvPr>
            <p:ph type="pic" sz="quarter" idx="14"/>
          </p:nvPr>
        </p:nvSpPr>
        <p:spPr>
          <a:xfrm>
            <a:off x="0" y="2565100"/>
            <a:ext cx="7556500" cy="3175299"/>
          </a:xfrm>
        </p:spPr>
      </p:sp>
    </p:spTree>
    <p:extLst>
      <p:ext uri="{BB962C8B-B14F-4D97-AF65-F5344CB8AC3E}">
        <p14:creationId xmlns:p14="http://schemas.microsoft.com/office/powerpoint/2010/main" val="249476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11"/>
          <p:cNvSpPr>
            <a:spLocks noGrp="1"/>
          </p:cNvSpPr>
          <p:nvPr>
            <p:ph type="pic" sz="quarter" idx="14"/>
          </p:nvPr>
        </p:nvSpPr>
        <p:spPr>
          <a:xfrm>
            <a:off x="559088" y="1867131"/>
            <a:ext cx="2520000" cy="3780000"/>
          </a:xfrm>
          <a:prstGeom prst="rect">
            <a:avLst/>
          </a:prstGeom>
        </p:spPr>
        <p:txBody>
          <a:bodyPr/>
          <a:lstStyle/>
          <a:p>
            <a:endParaRPr lang="id-ID"/>
          </a:p>
        </p:txBody>
      </p:sp>
      <p:sp>
        <p:nvSpPr>
          <p:cNvPr id="28" name="Picture Placeholder 11"/>
          <p:cNvSpPr>
            <a:spLocks noGrp="1"/>
          </p:cNvSpPr>
          <p:nvPr>
            <p:ph type="pic" sz="quarter" idx="15"/>
          </p:nvPr>
        </p:nvSpPr>
        <p:spPr>
          <a:xfrm>
            <a:off x="3398313" y="1867131"/>
            <a:ext cx="2520000" cy="3780000"/>
          </a:xfrm>
          <a:prstGeom prst="rect">
            <a:avLst/>
          </a:prstGeom>
        </p:spPr>
        <p:txBody>
          <a:bodyPr/>
          <a:lstStyle/>
          <a:p>
            <a:endParaRPr lang="id-ID"/>
          </a:p>
        </p:txBody>
      </p:sp>
      <p:sp>
        <p:nvSpPr>
          <p:cNvPr id="29" name="Picture Placeholder 11"/>
          <p:cNvSpPr>
            <a:spLocks noGrp="1"/>
          </p:cNvSpPr>
          <p:nvPr>
            <p:ph type="pic" sz="quarter" idx="16"/>
          </p:nvPr>
        </p:nvSpPr>
        <p:spPr>
          <a:xfrm>
            <a:off x="6273141" y="1867131"/>
            <a:ext cx="2520000" cy="3780000"/>
          </a:xfrm>
          <a:prstGeom prst="rect">
            <a:avLst/>
          </a:prstGeom>
        </p:spPr>
        <p:txBody>
          <a:bodyPr/>
          <a:lstStyle/>
          <a:p>
            <a:endParaRPr lang="id-ID"/>
          </a:p>
        </p:txBody>
      </p:sp>
      <p:sp>
        <p:nvSpPr>
          <p:cNvPr id="30" name="Picture Placeholder 11"/>
          <p:cNvSpPr>
            <a:spLocks noGrp="1"/>
          </p:cNvSpPr>
          <p:nvPr>
            <p:ph type="pic" sz="quarter" idx="17"/>
          </p:nvPr>
        </p:nvSpPr>
        <p:spPr>
          <a:xfrm>
            <a:off x="9112366" y="1867131"/>
            <a:ext cx="2520000" cy="3780000"/>
          </a:xfrm>
          <a:prstGeom prst="rect">
            <a:avLst/>
          </a:prstGeom>
        </p:spPr>
        <p:txBody>
          <a:bodyPr/>
          <a:lstStyle/>
          <a:p>
            <a:endParaRPr lang="id-ID"/>
          </a:p>
        </p:txBody>
      </p:sp>
    </p:spTree>
    <p:extLst>
      <p:ext uri="{BB962C8B-B14F-4D97-AF65-F5344CB8AC3E}">
        <p14:creationId xmlns:p14="http://schemas.microsoft.com/office/powerpoint/2010/main" val="112519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47"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anim calcmode="lin" valueType="num">
                                      <p:cBhvr>
                                        <p:cTn id="16" dur="750" fill="hold"/>
                                        <p:tgtEl>
                                          <p:spTgt spid="27"/>
                                        </p:tgtEl>
                                        <p:attrNameLst>
                                          <p:attrName>ppt_x</p:attrName>
                                        </p:attrNameLst>
                                      </p:cBhvr>
                                      <p:tavLst>
                                        <p:tav tm="0">
                                          <p:val>
                                            <p:strVal val="#ppt_x"/>
                                          </p:val>
                                        </p:tav>
                                        <p:tav tm="100000">
                                          <p:val>
                                            <p:strVal val="#ppt_x"/>
                                          </p:val>
                                        </p:tav>
                                      </p:tavLst>
                                    </p:anim>
                                    <p:anim calcmode="lin" valueType="num">
                                      <p:cBhvr>
                                        <p:cTn id="17" dur="750" fill="hold"/>
                                        <p:tgtEl>
                                          <p:spTgt spid="2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50"/>
                                        <p:tgtEl>
                                          <p:spTgt spid="28"/>
                                        </p:tgtEl>
                                      </p:cBhvr>
                                    </p:animEffect>
                                    <p:anim calcmode="lin" valueType="num">
                                      <p:cBhvr>
                                        <p:cTn id="21" dur="750" fill="hold"/>
                                        <p:tgtEl>
                                          <p:spTgt spid="28"/>
                                        </p:tgtEl>
                                        <p:attrNameLst>
                                          <p:attrName>ppt_x</p:attrName>
                                        </p:attrNameLst>
                                      </p:cBhvr>
                                      <p:tavLst>
                                        <p:tav tm="0">
                                          <p:val>
                                            <p:strVal val="#ppt_x"/>
                                          </p:val>
                                        </p:tav>
                                        <p:tav tm="100000">
                                          <p:val>
                                            <p:strVal val="#ppt_x"/>
                                          </p:val>
                                        </p:tav>
                                      </p:tavLst>
                                    </p:anim>
                                    <p:anim calcmode="lin" valueType="num">
                                      <p:cBhvr>
                                        <p:cTn id="22" dur="750" fill="hold"/>
                                        <p:tgtEl>
                                          <p:spTgt spid="28"/>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nodePh="1">
                                  <p:stCondLst>
                                    <p:cond delay="0"/>
                                  </p:stCondLst>
                                  <p:endCondLst>
                                    <p:cond evt="begin" delay="0">
                                      <p:tn val="23"/>
                                    </p:cond>
                                  </p:endCondLst>
                                  <p:childTnLst>
                                    <p:set>
                                      <p:cBhvr>
                                        <p:cTn id="24" dur="1" fill="hold">
                                          <p:stCondLst>
                                            <p:cond delay="0"/>
                                          </p:stCondLst>
                                        </p:cTn>
                                        <p:tgtEl>
                                          <p:spTgt spid="29"/>
                                        </p:tgtEl>
                                        <p:attrNameLst>
                                          <p:attrName>style.visibility</p:attrName>
                                        </p:attrNameLst>
                                      </p:cBhvr>
                                      <p:to>
                                        <p:strVal val="visible"/>
                                      </p:to>
                                    </p:set>
                                    <p:animEffect transition="in" filter="fade">
                                      <p:cBhvr>
                                        <p:cTn id="25" dur="750"/>
                                        <p:tgtEl>
                                          <p:spTgt spid="29"/>
                                        </p:tgtEl>
                                      </p:cBhvr>
                                    </p:animEffect>
                                    <p:anim calcmode="lin" valueType="num">
                                      <p:cBhvr>
                                        <p:cTn id="26" dur="750" fill="hold"/>
                                        <p:tgtEl>
                                          <p:spTgt spid="29"/>
                                        </p:tgtEl>
                                        <p:attrNameLst>
                                          <p:attrName>ppt_x</p:attrName>
                                        </p:attrNameLst>
                                      </p:cBhvr>
                                      <p:tavLst>
                                        <p:tav tm="0">
                                          <p:val>
                                            <p:strVal val="#ppt_x"/>
                                          </p:val>
                                        </p:tav>
                                        <p:tav tm="100000">
                                          <p:val>
                                            <p:strVal val="#ppt_x"/>
                                          </p:val>
                                        </p:tav>
                                      </p:tavLst>
                                    </p:anim>
                                    <p:anim calcmode="lin" valueType="num">
                                      <p:cBhvr>
                                        <p:cTn id="27" dur="750" fill="hold"/>
                                        <p:tgtEl>
                                          <p:spTgt spid="2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nodePh="1">
                                  <p:stCondLst>
                                    <p:cond delay="0"/>
                                  </p:stCondLst>
                                  <p:endCondLst>
                                    <p:cond evt="begin" delay="0">
                                      <p:tn val="28"/>
                                    </p:cond>
                                  </p:end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50"/>
                                        <p:tgtEl>
                                          <p:spTgt spid="30"/>
                                        </p:tgtEl>
                                      </p:cBhvr>
                                    </p:animEffect>
                                    <p:anim calcmode="lin" valueType="num">
                                      <p:cBhvr>
                                        <p:cTn id="31" dur="750" fill="hold"/>
                                        <p:tgtEl>
                                          <p:spTgt spid="30"/>
                                        </p:tgtEl>
                                        <p:attrNameLst>
                                          <p:attrName>ppt_x</p:attrName>
                                        </p:attrNameLst>
                                      </p:cBhvr>
                                      <p:tavLst>
                                        <p:tav tm="0">
                                          <p:val>
                                            <p:strVal val="#ppt_x"/>
                                          </p:val>
                                        </p:tav>
                                        <p:tav tm="100000">
                                          <p:val>
                                            <p:strVal val="#ppt_x"/>
                                          </p:val>
                                        </p:tav>
                                      </p:tavLst>
                                    </p:anim>
                                    <p:anim calcmode="lin" valueType="num">
                                      <p:cBhvr>
                                        <p:cTn id="32"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28" grpId="0"/>
      <p:bldP spid="29" grpId="0"/>
      <p:bldP spid="30" grpId="0"/>
    </p:bldLst>
  </p:timing>
  <p:extLst>
    <p:ext uri="{DCECCB84-F9BA-43D5-87BE-67443E8EF086}">
      <p15:sldGuideLst xmlns:p15="http://schemas.microsoft.com/office/powerpoint/2012/main">
        <p15:guide id="2" pos="7333"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owcase 3">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11"/>
          <p:cNvSpPr>
            <a:spLocks noGrp="1"/>
          </p:cNvSpPr>
          <p:nvPr>
            <p:ph type="pic" sz="quarter" idx="14"/>
          </p:nvPr>
        </p:nvSpPr>
        <p:spPr>
          <a:xfrm>
            <a:off x="597187" y="1867132"/>
            <a:ext cx="5803613" cy="2624430"/>
          </a:xfrm>
          <a:prstGeom prst="rect">
            <a:avLst/>
          </a:prstGeom>
        </p:spPr>
        <p:txBody>
          <a:bodyPr/>
          <a:lstStyle/>
          <a:p>
            <a:endParaRPr lang="id-ID"/>
          </a:p>
        </p:txBody>
      </p:sp>
      <p:sp>
        <p:nvSpPr>
          <p:cNvPr id="31" name="Picture Placeholder 22"/>
          <p:cNvSpPr>
            <a:spLocks noGrp="1"/>
          </p:cNvSpPr>
          <p:nvPr>
            <p:ph type="pic" sz="quarter" idx="15"/>
          </p:nvPr>
        </p:nvSpPr>
        <p:spPr>
          <a:xfrm>
            <a:off x="592667" y="4586749"/>
            <a:ext cx="2124000" cy="1564343"/>
          </a:xfrm>
        </p:spPr>
        <p:txBody>
          <a:bodyPr>
            <a:normAutofit/>
          </a:bodyPr>
          <a:lstStyle>
            <a:lvl1pPr>
              <a:defRPr sz="1800"/>
            </a:lvl1pPr>
          </a:lstStyle>
          <a:p>
            <a:endParaRPr lang="id-ID"/>
          </a:p>
        </p:txBody>
      </p:sp>
      <p:sp>
        <p:nvSpPr>
          <p:cNvPr id="32" name="Picture Placeholder 22"/>
          <p:cNvSpPr>
            <a:spLocks noGrp="1"/>
          </p:cNvSpPr>
          <p:nvPr>
            <p:ph type="pic" sz="quarter" idx="16"/>
          </p:nvPr>
        </p:nvSpPr>
        <p:spPr>
          <a:xfrm>
            <a:off x="2819133" y="4586749"/>
            <a:ext cx="2124000" cy="1564343"/>
          </a:xfrm>
        </p:spPr>
        <p:txBody>
          <a:bodyPr>
            <a:normAutofit/>
          </a:bodyPr>
          <a:lstStyle>
            <a:lvl1pPr>
              <a:defRPr sz="1800"/>
            </a:lvl1pPr>
          </a:lstStyle>
          <a:p>
            <a:endParaRPr lang="id-ID"/>
          </a:p>
        </p:txBody>
      </p:sp>
      <p:sp>
        <p:nvSpPr>
          <p:cNvPr id="33" name="Picture Placeholder 22"/>
          <p:cNvSpPr>
            <a:spLocks noGrp="1"/>
          </p:cNvSpPr>
          <p:nvPr>
            <p:ph type="pic" sz="quarter" idx="17"/>
          </p:nvPr>
        </p:nvSpPr>
        <p:spPr>
          <a:xfrm>
            <a:off x="5045599" y="4586749"/>
            <a:ext cx="2124000" cy="1564343"/>
          </a:xfrm>
        </p:spPr>
        <p:txBody>
          <a:bodyPr>
            <a:normAutofit/>
          </a:bodyPr>
          <a:lstStyle>
            <a:lvl1pPr>
              <a:defRPr sz="1800"/>
            </a:lvl1pPr>
          </a:lstStyle>
          <a:p>
            <a:endParaRPr lang="id-ID"/>
          </a:p>
        </p:txBody>
      </p:sp>
      <p:sp>
        <p:nvSpPr>
          <p:cNvPr id="34" name="Picture Placeholder 22"/>
          <p:cNvSpPr>
            <a:spLocks noGrp="1"/>
          </p:cNvSpPr>
          <p:nvPr>
            <p:ph type="pic" sz="quarter" idx="18"/>
          </p:nvPr>
        </p:nvSpPr>
        <p:spPr>
          <a:xfrm>
            <a:off x="7272065" y="4607384"/>
            <a:ext cx="2124000" cy="1564343"/>
          </a:xfrm>
        </p:spPr>
        <p:txBody>
          <a:bodyPr>
            <a:normAutofit/>
          </a:bodyPr>
          <a:lstStyle>
            <a:lvl1pPr>
              <a:defRPr sz="1800"/>
            </a:lvl1pPr>
          </a:lstStyle>
          <a:p>
            <a:endParaRPr lang="id-ID"/>
          </a:p>
        </p:txBody>
      </p:sp>
      <p:sp>
        <p:nvSpPr>
          <p:cNvPr id="35" name="Picture Placeholder 22"/>
          <p:cNvSpPr>
            <a:spLocks noGrp="1"/>
          </p:cNvSpPr>
          <p:nvPr>
            <p:ph type="pic" sz="quarter" idx="19"/>
          </p:nvPr>
        </p:nvSpPr>
        <p:spPr>
          <a:xfrm>
            <a:off x="9498531" y="4607384"/>
            <a:ext cx="2124000" cy="1564343"/>
          </a:xfrm>
        </p:spPr>
        <p:txBody>
          <a:bodyPr>
            <a:normAutofit/>
          </a:bodyPr>
          <a:lstStyle>
            <a:lvl1pPr>
              <a:defRPr sz="1800"/>
            </a:lvl1pPr>
          </a:lstStyle>
          <a:p>
            <a:endParaRPr lang="id-ID"/>
          </a:p>
        </p:txBody>
      </p:sp>
    </p:spTree>
    <p:extLst>
      <p:ext uri="{BB962C8B-B14F-4D97-AF65-F5344CB8AC3E}">
        <p14:creationId xmlns:p14="http://schemas.microsoft.com/office/powerpoint/2010/main" val="15972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ppt_y</p:attrName>
                                        </p:attrNameLst>
                                      </p:cBhvr>
                                      <p:tavLst>
                                        <p:tav tm="0">
                                          <p:val>
                                            <p:strVal val="#ppt_y-#ppt_h*1.125000"/>
                                          </p:val>
                                        </p:tav>
                                        <p:tav tm="100000">
                                          <p:val>
                                            <p:strVal val="#ppt_y"/>
                                          </p:val>
                                        </p:tav>
                                      </p:tavLst>
                                    </p:anim>
                                    <p:animEffect transition="in" filter="wipe(down)">
                                      <p:cBhvr>
                                        <p:cTn id="16" dur="500"/>
                                        <p:tgtEl>
                                          <p:spTgt spid="27"/>
                                        </p:tgtEl>
                                      </p:cBhvr>
                                    </p:animEffect>
                                  </p:childTnLst>
                                </p:cTn>
                              </p:par>
                              <p:par>
                                <p:cTn id="17" presetID="12" presetClass="entr" presetSubtype="8" fill="hold" grpId="0" nodeType="withEffect" nodePh="1">
                                  <p:stCondLst>
                                    <p:cond delay="0"/>
                                  </p:stCondLst>
                                  <p:endCondLst>
                                    <p:cond evt="begin" delay="0">
                                      <p:tn val="17"/>
                                    </p:cond>
                                  </p:end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ppt_x</p:attrName>
                                        </p:attrNameLst>
                                      </p:cBhvr>
                                      <p:tavLst>
                                        <p:tav tm="0">
                                          <p:val>
                                            <p:strVal val="#ppt_x-#ppt_w*1.125000"/>
                                          </p:val>
                                        </p:tav>
                                        <p:tav tm="100000">
                                          <p:val>
                                            <p:strVal val="#ppt_x"/>
                                          </p:val>
                                        </p:tav>
                                      </p:tavLst>
                                    </p:anim>
                                    <p:animEffect transition="in" filter="wipe(right)">
                                      <p:cBhvr>
                                        <p:cTn id="20" dur="500"/>
                                        <p:tgtEl>
                                          <p:spTgt spid="31"/>
                                        </p:tgtEl>
                                      </p:cBhvr>
                                    </p:animEffect>
                                  </p:childTnLst>
                                </p:cTn>
                              </p:par>
                              <p:par>
                                <p:cTn id="21" presetID="12" presetClass="entr" presetSubtype="4" fill="hold" grpId="0" nodeType="withEffect" nodePh="1">
                                  <p:stCondLst>
                                    <p:cond delay="0"/>
                                  </p:stCondLst>
                                  <p:endCondLst>
                                    <p:cond evt="begin" delay="0">
                                      <p:tn val="21"/>
                                    </p:cond>
                                  </p:end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p:tgtEl>
                                          <p:spTgt spid="32"/>
                                        </p:tgtEl>
                                        <p:attrNameLst>
                                          <p:attrName>ppt_y</p:attrName>
                                        </p:attrNameLst>
                                      </p:cBhvr>
                                      <p:tavLst>
                                        <p:tav tm="0">
                                          <p:val>
                                            <p:strVal val="#ppt_y+#ppt_h*1.125000"/>
                                          </p:val>
                                        </p:tav>
                                        <p:tav tm="100000">
                                          <p:val>
                                            <p:strVal val="#ppt_y"/>
                                          </p:val>
                                        </p:tav>
                                      </p:tavLst>
                                    </p:anim>
                                    <p:animEffect transition="in" filter="wipe(up)">
                                      <p:cBhvr>
                                        <p:cTn id="24" dur="500"/>
                                        <p:tgtEl>
                                          <p:spTgt spid="32"/>
                                        </p:tgtEl>
                                      </p:cBhvr>
                                    </p:animEffect>
                                  </p:childTnLst>
                                </p:cTn>
                              </p:par>
                              <p:par>
                                <p:cTn id="25" presetID="12" presetClass="entr" presetSubtype="1" fill="hold" grpId="0" nodeType="withEffect" nodePh="1">
                                  <p:stCondLst>
                                    <p:cond delay="0"/>
                                  </p:stCondLst>
                                  <p:endCondLst>
                                    <p:cond evt="begin" delay="0">
                                      <p:tn val="25"/>
                                    </p:cond>
                                  </p:end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p:tgtEl>
                                          <p:spTgt spid="33"/>
                                        </p:tgtEl>
                                        <p:attrNameLst>
                                          <p:attrName>ppt_y</p:attrName>
                                        </p:attrNameLst>
                                      </p:cBhvr>
                                      <p:tavLst>
                                        <p:tav tm="0">
                                          <p:val>
                                            <p:strVal val="#ppt_y-#ppt_h*1.125000"/>
                                          </p:val>
                                        </p:tav>
                                        <p:tav tm="100000">
                                          <p:val>
                                            <p:strVal val="#ppt_y"/>
                                          </p:val>
                                        </p:tav>
                                      </p:tavLst>
                                    </p:anim>
                                    <p:animEffect transition="in" filter="wipe(down)">
                                      <p:cBhvr>
                                        <p:cTn id="28" dur="500"/>
                                        <p:tgtEl>
                                          <p:spTgt spid="33"/>
                                        </p:tgtEl>
                                      </p:cBhvr>
                                    </p:animEffect>
                                  </p:childTnLst>
                                </p:cTn>
                              </p:par>
                              <p:par>
                                <p:cTn id="29" presetID="12" presetClass="entr" presetSubtype="4" fill="hold" grpId="0" nodeType="withEffect" nodePh="1">
                                  <p:stCondLst>
                                    <p:cond delay="0"/>
                                  </p:stCondLst>
                                  <p:endCondLst>
                                    <p:cond evt="begin" delay="0">
                                      <p:tn val="29"/>
                                    </p:cond>
                                  </p:end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p:tgtEl>
                                          <p:spTgt spid="34"/>
                                        </p:tgtEl>
                                        <p:attrNameLst>
                                          <p:attrName>ppt_y</p:attrName>
                                        </p:attrNameLst>
                                      </p:cBhvr>
                                      <p:tavLst>
                                        <p:tav tm="0">
                                          <p:val>
                                            <p:strVal val="#ppt_y+#ppt_h*1.125000"/>
                                          </p:val>
                                        </p:tav>
                                        <p:tav tm="100000">
                                          <p:val>
                                            <p:strVal val="#ppt_y"/>
                                          </p:val>
                                        </p:tav>
                                      </p:tavLst>
                                    </p:anim>
                                    <p:animEffect transition="in" filter="wipe(up)">
                                      <p:cBhvr>
                                        <p:cTn id="32" dur="500"/>
                                        <p:tgtEl>
                                          <p:spTgt spid="34"/>
                                        </p:tgtEl>
                                      </p:cBhvr>
                                    </p:animEffect>
                                  </p:childTnLst>
                                </p:cTn>
                              </p:par>
                              <p:par>
                                <p:cTn id="33" presetID="12" presetClass="entr" presetSubtype="2" fill="hold" grpId="0" nodeType="withEffect" nodePh="1">
                                  <p:stCondLst>
                                    <p:cond delay="0"/>
                                  </p:stCondLst>
                                  <p:endCondLst>
                                    <p:cond evt="begin" delay="0">
                                      <p:tn val="33"/>
                                    </p:cond>
                                  </p:end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31" grpId="0"/>
      <p:bldP spid="32" grpId="0"/>
      <p:bldP spid="33" grpId="0"/>
      <p:bldP spid="34" grpId="0"/>
      <p:bldP spid="35" grpId="0"/>
    </p:bldLst>
  </p:timing>
  <p:extLst>
    <p:ext uri="{DCECCB84-F9BA-43D5-87BE-67443E8EF086}">
      <p15:sldGuideLst xmlns:p15="http://schemas.microsoft.com/office/powerpoint/2012/main">
        <p15:guide id="1" pos="733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owcase 3 picture">
    <p:spTree>
      <p:nvGrpSpPr>
        <p:cNvPr id="1" name=""/>
        <p:cNvGrpSpPr/>
        <p:nvPr/>
      </p:nvGrpSpPr>
      <p:grpSpPr>
        <a:xfrm>
          <a:off x="0" y="0"/>
          <a:ext cx="0" cy="0"/>
          <a:chOff x="0" y="0"/>
          <a:chExt cx="0" cy="0"/>
        </a:xfrm>
      </p:grpSpPr>
      <p:sp>
        <p:nvSpPr>
          <p:cNvPr id="39" name="Rectangle 38"/>
          <p:cNvSpPr/>
          <p:nvPr userDrawn="1"/>
        </p:nvSpPr>
        <p:spPr>
          <a:xfrm>
            <a:off x="1035919" y="2223677"/>
            <a:ext cx="3206353" cy="3588729"/>
          </a:xfrm>
          <a:prstGeom prst="rect">
            <a:avLst/>
          </a:prstGeom>
          <a:solidFill>
            <a:schemeClr val="bg1"/>
          </a:solidFill>
          <a:ln>
            <a:noFill/>
          </a:ln>
          <a:effectLst>
            <a:outerShdw blurRad="88900" dist="508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Rectangle 39"/>
          <p:cNvSpPr/>
          <p:nvPr userDrawn="1"/>
        </p:nvSpPr>
        <p:spPr>
          <a:xfrm>
            <a:off x="4488021" y="2223677"/>
            <a:ext cx="3206353" cy="3588729"/>
          </a:xfrm>
          <a:prstGeom prst="rect">
            <a:avLst/>
          </a:prstGeom>
          <a:solidFill>
            <a:schemeClr val="bg1"/>
          </a:solidFill>
          <a:ln>
            <a:noFill/>
          </a:ln>
          <a:effectLst>
            <a:outerShdw blurRad="88900" dist="508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40"/>
          <p:cNvSpPr/>
          <p:nvPr userDrawn="1"/>
        </p:nvSpPr>
        <p:spPr>
          <a:xfrm>
            <a:off x="7936924" y="2223677"/>
            <a:ext cx="3206353" cy="3588729"/>
          </a:xfrm>
          <a:prstGeom prst="rect">
            <a:avLst/>
          </a:prstGeom>
          <a:solidFill>
            <a:schemeClr val="bg1"/>
          </a:solidFill>
          <a:ln>
            <a:noFill/>
          </a:ln>
          <a:effectLst>
            <a:outerShdw blurRad="88900" dist="508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6" name="Picture Placeholder 20"/>
          <p:cNvSpPr>
            <a:spLocks noGrp="1"/>
          </p:cNvSpPr>
          <p:nvPr>
            <p:ph type="pic" sz="quarter" idx="14"/>
          </p:nvPr>
        </p:nvSpPr>
        <p:spPr>
          <a:xfrm>
            <a:off x="1035050" y="2211728"/>
            <a:ext cx="3207600" cy="1866900"/>
          </a:xfrm>
          <a:prstGeom prst="rect">
            <a:avLst/>
          </a:prstGeom>
        </p:spPr>
        <p:txBody>
          <a:bodyPr/>
          <a:lstStyle/>
          <a:p>
            <a:endParaRPr lang="id-ID"/>
          </a:p>
        </p:txBody>
      </p:sp>
      <p:sp>
        <p:nvSpPr>
          <p:cNvPr id="37" name="Picture Placeholder 20"/>
          <p:cNvSpPr>
            <a:spLocks noGrp="1"/>
          </p:cNvSpPr>
          <p:nvPr>
            <p:ph type="pic" sz="quarter" idx="15"/>
          </p:nvPr>
        </p:nvSpPr>
        <p:spPr>
          <a:xfrm>
            <a:off x="4476750" y="2211728"/>
            <a:ext cx="3207600" cy="1866900"/>
          </a:xfrm>
          <a:prstGeom prst="rect">
            <a:avLst/>
          </a:prstGeom>
        </p:spPr>
        <p:txBody>
          <a:bodyPr/>
          <a:lstStyle/>
          <a:p>
            <a:endParaRPr lang="id-ID"/>
          </a:p>
        </p:txBody>
      </p:sp>
      <p:sp>
        <p:nvSpPr>
          <p:cNvPr id="38" name="Picture Placeholder 20"/>
          <p:cNvSpPr>
            <a:spLocks noGrp="1"/>
          </p:cNvSpPr>
          <p:nvPr>
            <p:ph type="pic" sz="quarter" idx="16"/>
          </p:nvPr>
        </p:nvSpPr>
        <p:spPr>
          <a:xfrm>
            <a:off x="7937500" y="2211728"/>
            <a:ext cx="3207600" cy="1866900"/>
          </a:xfrm>
          <a:prstGeom prst="rect">
            <a:avLst/>
          </a:prstGeom>
        </p:spPr>
        <p:txBody>
          <a:bodyPr/>
          <a:lstStyle/>
          <a:p>
            <a:endParaRPr lang="id-ID"/>
          </a:p>
        </p:txBody>
      </p:sp>
    </p:spTree>
    <p:extLst>
      <p:ext uri="{BB962C8B-B14F-4D97-AF65-F5344CB8AC3E}">
        <p14:creationId xmlns:p14="http://schemas.microsoft.com/office/powerpoint/2010/main" val="211366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50"/>
                                        <p:tgtEl>
                                          <p:spTgt spid="39"/>
                                        </p:tgtEl>
                                      </p:cBhvr>
                                    </p:animEffect>
                                    <p:anim calcmode="lin" valueType="num">
                                      <p:cBhvr>
                                        <p:cTn id="16" dur="750" fill="hold"/>
                                        <p:tgtEl>
                                          <p:spTgt spid="39"/>
                                        </p:tgtEl>
                                        <p:attrNameLst>
                                          <p:attrName>ppt_x</p:attrName>
                                        </p:attrNameLst>
                                      </p:cBhvr>
                                      <p:tavLst>
                                        <p:tav tm="0">
                                          <p:val>
                                            <p:strVal val="#ppt_x"/>
                                          </p:val>
                                        </p:tav>
                                        <p:tav tm="100000">
                                          <p:val>
                                            <p:strVal val="#ppt_x"/>
                                          </p:val>
                                        </p:tav>
                                      </p:tavLst>
                                    </p:anim>
                                    <p:anim calcmode="lin" valueType="num">
                                      <p:cBhvr>
                                        <p:cTn id="17" dur="750" fill="hold"/>
                                        <p:tgtEl>
                                          <p:spTgt spid="3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750"/>
                                        <p:tgtEl>
                                          <p:spTgt spid="40"/>
                                        </p:tgtEl>
                                      </p:cBhvr>
                                    </p:animEffect>
                                    <p:anim calcmode="lin" valueType="num">
                                      <p:cBhvr>
                                        <p:cTn id="21" dur="750" fill="hold"/>
                                        <p:tgtEl>
                                          <p:spTgt spid="40"/>
                                        </p:tgtEl>
                                        <p:attrNameLst>
                                          <p:attrName>ppt_x</p:attrName>
                                        </p:attrNameLst>
                                      </p:cBhvr>
                                      <p:tavLst>
                                        <p:tav tm="0">
                                          <p:val>
                                            <p:strVal val="#ppt_x"/>
                                          </p:val>
                                        </p:tav>
                                        <p:tav tm="100000">
                                          <p:val>
                                            <p:strVal val="#ppt_x"/>
                                          </p:val>
                                        </p:tav>
                                      </p:tavLst>
                                    </p:anim>
                                    <p:anim calcmode="lin" valueType="num">
                                      <p:cBhvr>
                                        <p:cTn id="22" dur="750" fill="hold"/>
                                        <p:tgtEl>
                                          <p:spTgt spid="4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750"/>
                                        <p:tgtEl>
                                          <p:spTgt spid="41"/>
                                        </p:tgtEl>
                                      </p:cBhvr>
                                    </p:animEffect>
                                    <p:anim calcmode="lin" valueType="num">
                                      <p:cBhvr>
                                        <p:cTn id="26" dur="750" fill="hold"/>
                                        <p:tgtEl>
                                          <p:spTgt spid="41"/>
                                        </p:tgtEl>
                                        <p:attrNameLst>
                                          <p:attrName>ppt_x</p:attrName>
                                        </p:attrNameLst>
                                      </p:cBhvr>
                                      <p:tavLst>
                                        <p:tav tm="0">
                                          <p:val>
                                            <p:strVal val="#ppt_x"/>
                                          </p:val>
                                        </p:tav>
                                        <p:tav tm="100000">
                                          <p:val>
                                            <p:strVal val="#ppt_x"/>
                                          </p:val>
                                        </p:tav>
                                      </p:tavLst>
                                    </p:anim>
                                    <p:anim calcmode="lin" valueType="num">
                                      <p:cBhvr>
                                        <p:cTn id="27" dur="75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nodePh="1">
                                  <p:stCondLst>
                                    <p:cond delay="0"/>
                                  </p:stCondLst>
                                  <p:endCondLst>
                                    <p:cond evt="begin" delay="0">
                                      <p:tn val="29"/>
                                    </p:cond>
                                  </p:end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par>
                                <p:cTn id="32" presetID="22" presetClass="entr" presetSubtype="1" fill="hold" grpId="0" nodeType="withEffect" nodePh="1">
                                  <p:stCondLst>
                                    <p:cond delay="0"/>
                                  </p:stCondLst>
                                  <p:endCondLst>
                                    <p:cond evt="begin" delay="0">
                                      <p:tn val="32"/>
                                    </p:cond>
                                  </p:endCondLst>
                                  <p:childTnLst>
                                    <p:set>
                                      <p:cBhvr>
                                        <p:cTn id="33" dur="1" fill="hold">
                                          <p:stCondLst>
                                            <p:cond delay="0"/>
                                          </p:stCondLst>
                                        </p:cTn>
                                        <p:tgtEl>
                                          <p:spTgt spid="37"/>
                                        </p:tgtEl>
                                        <p:attrNameLst>
                                          <p:attrName>style.visibility</p:attrName>
                                        </p:attrNameLst>
                                      </p:cBhvr>
                                      <p:to>
                                        <p:strVal val="visible"/>
                                      </p:to>
                                    </p:set>
                                    <p:animEffect transition="in" filter="wipe(up)">
                                      <p:cBhvr>
                                        <p:cTn id="34" dur="500"/>
                                        <p:tgtEl>
                                          <p:spTgt spid="37"/>
                                        </p:tgtEl>
                                      </p:cBhvr>
                                    </p:animEffect>
                                  </p:childTnLst>
                                </p:cTn>
                              </p:par>
                              <p:par>
                                <p:cTn id="35" presetID="22" presetClass="entr" presetSubtype="1" fill="hold" grpId="0" nodeType="withEffect" nodePh="1">
                                  <p:stCondLst>
                                    <p:cond delay="0"/>
                                  </p:stCondLst>
                                  <p:endCondLst>
                                    <p:cond evt="begin" delay="0">
                                      <p:tn val="35"/>
                                    </p:cond>
                                  </p:end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6" grpId="0"/>
      <p:bldP spid="37" grpId="0"/>
      <p:bldP spid="38" grpId="0"/>
    </p:bldLst>
  </p:timing>
  <p:extLst>
    <p:ext uri="{DCECCB84-F9BA-43D5-87BE-67443E8EF086}">
      <p15:sldGuideLst xmlns:p15="http://schemas.microsoft.com/office/powerpoint/2012/main">
        <p15:guide id="1" pos="733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 Picture Portfolio">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1" name="Picture Placeholder 2"/>
          <p:cNvSpPr>
            <a:spLocks noGrp="1"/>
          </p:cNvSpPr>
          <p:nvPr>
            <p:ph type="pic" sz="quarter" idx="41"/>
          </p:nvPr>
        </p:nvSpPr>
        <p:spPr>
          <a:xfrm>
            <a:off x="858400" y="1841499"/>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2" name="Picture Placeholder 2"/>
          <p:cNvSpPr>
            <a:spLocks noGrp="1"/>
          </p:cNvSpPr>
          <p:nvPr>
            <p:ph type="pic" sz="quarter" idx="43"/>
          </p:nvPr>
        </p:nvSpPr>
        <p:spPr>
          <a:xfrm>
            <a:off x="3123928" y="18415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3" name="Picture Placeholder 2"/>
          <p:cNvSpPr>
            <a:spLocks noGrp="1"/>
          </p:cNvSpPr>
          <p:nvPr>
            <p:ph type="pic" sz="quarter" idx="45"/>
          </p:nvPr>
        </p:nvSpPr>
        <p:spPr>
          <a:xfrm>
            <a:off x="5355188" y="18415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4" name="Picture Placeholder 2"/>
          <p:cNvSpPr>
            <a:spLocks noGrp="1"/>
          </p:cNvSpPr>
          <p:nvPr>
            <p:ph type="pic" sz="quarter" idx="47"/>
          </p:nvPr>
        </p:nvSpPr>
        <p:spPr>
          <a:xfrm>
            <a:off x="7542824" y="18415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35" name="Picture Placeholder 2"/>
          <p:cNvSpPr>
            <a:spLocks noGrp="1"/>
          </p:cNvSpPr>
          <p:nvPr>
            <p:ph type="pic" sz="quarter" idx="49"/>
          </p:nvPr>
        </p:nvSpPr>
        <p:spPr>
          <a:xfrm>
            <a:off x="858400" y="41304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42" name="Picture Placeholder 2"/>
          <p:cNvSpPr>
            <a:spLocks noGrp="1"/>
          </p:cNvSpPr>
          <p:nvPr>
            <p:ph type="pic" sz="quarter" idx="51"/>
          </p:nvPr>
        </p:nvSpPr>
        <p:spPr>
          <a:xfrm>
            <a:off x="3123928" y="41304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43" name="Picture Placeholder 2"/>
          <p:cNvSpPr>
            <a:spLocks noGrp="1"/>
          </p:cNvSpPr>
          <p:nvPr>
            <p:ph type="pic" sz="quarter" idx="53"/>
          </p:nvPr>
        </p:nvSpPr>
        <p:spPr>
          <a:xfrm>
            <a:off x="5355188" y="41304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44" name="Picture Placeholder 2"/>
          <p:cNvSpPr>
            <a:spLocks noGrp="1"/>
          </p:cNvSpPr>
          <p:nvPr>
            <p:ph type="pic" sz="quarter" idx="55"/>
          </p:nvPr>
        </p:nvSpPr>
        <p:spPr>
          <a:xfrm>
            <a:off x="7542824" y="41304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45" name="Picture Placeholder 2"/>
          <p:cNvSpPr>
            <a:spLocks noGrp="1"/>
          </p:cNvSpPr>
          <p:nvPr>
            <p:ph type="pic" sz="quarter" idx="57"/>
          </p:nvPr>
        </p:nvSpPr>
        <p:spPr>
          <a:xfrm>
            <a:off x="9733656" y="1841500"/>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
        <p:nvSpPr>
          <p:cNvPr id="46" name="Picture Placeholder 2"/>
          <p:cNvSpPr>
            <a:spLocks noGrp="1"/>
          </p:cNvSpPr>
          <p:nvPr>
            <p:ph type="pic" sz="quarter" idx="59"/>
          </p:nvPr>
        </p:nvSpPr>
        <p:spPr>
          <a:xfrm>
            <a:off x="9733656" y="4130427"/>
            <a:ext cx="1644650" cy="1644650"/>
          </a:xfrm>
          <a:prstGeom prst="ellipse">
            <a:avLst/>
          </a:prstGeom>
          <a:ln w="28575">
            <a:solidFill>
              <a:schemeClr val="tx2"/>
            </a:solidFill>
          </a:ln>
        </p:spPr>
        <p:txBody>
          <a:bodyPr anchor="ctr">
            <a:normAutofit/>
          </a:bodyPr>
          <a:lstStyle>
            <a:lvl1pPr marL="0" indent="0" algn="ctr">
              <a:buNone/>
              <a:defRPr sz="1200">
                <a:solidFill>
                  <a:schemeClr val="tx2"/>
                </a:solidFill>
              </a:defRPr>
            </a:lvl1pPr>
          </a:lstStyle>
          <a:p>
            <a:endParaRPr lang="en-US"/>
          </a:p>
        </p:txBody>
      </p:sp>
    </p:spTree>
    <p:extLst>
      <p:ext uri="{BB962C8B-B14F-4D97-AF65-F5344CB8AC3E}">
        <p14:creationId xmlns:p14="http://schemas.microsoft.com/office/powerpoint/2010/main" val="320204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animEffect transition="in" filter="fade">
                                      <p:cBhvr>
                                        <p:cTn id="32" dur="500"/>
                                        <p:tgtEl>
                                          <p:spTgt spid="3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Effect transition="in" filter="fade">
                                      <p:cBhvr>
                                        <p:cTn id="47" dur="500"/>
                                        <p:tgtEl>
                                          <p:spTgt spid="4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500" fill="hold"/>
                                        <p:tgtEl>
                                          <p:spTgt spid="44"/>
                                        </p:tgtEl>
                                        <p:attrNameLst>
                                          <p:attrName>ppt_w</p:attrName>
                                        </p:attrNameLst>
                                      </p:cBhvr>
                                      <p:tavLst>
                                        <p:tav tm="0">
                                          <p:val>
                                            <p:fltVal val="0"/>
                                          </p:val>
                                        </p:tav>
                                        <p:tav tm="100000">
                                          <p:val>
                                            <p:strVal val="#ppt_w"/>
                                          </p:val>
                                        </p:tav>
                                      </p:tavLst>
                                    </p:anim>
                                    <p:anim calcmode="lin" valueType="num">
                                      <p:cBhvr>
                                        <p:cTn id="51" dur="500" fill="hold"/>
                                        <p:tgtEl>
                                          <p:spTgt spid="44"/>
                                        </p:tgtEl>
                                        <p:attrNameLst>
                                          <p:attrName>ppt_h</p:attrName>
                                        </p:attrNameLst>
                                      </p:cBhvr>
                                      <p:tavLst>
                                        <p:tav tm="0">
                                          <p:val>
                                            <p:fltVal val="0"/>
                                          </p:val>
                                        </p:tav>
                                        <p:tav tm="100000">
                                          <p:val>
                                            <p:strVal val="#ppt_h"/>
                                          </p:val>
                                        </p:tav>
                                      </p:tavLst>
                                    </p:anim>
                                    <p:animEffect transition="in" filter="fade">
                                      <p:cBhvr>
                                        <p:cTn id="52" dur="500"/>
                                        <p:tgtEl>
                                          <p:spTgt spid="4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p:cTn id="60" dur="500" fill="hold"/>
                                        <p:tgtEl>
                                          <p:spTgt spid="46"/>
                                        </p:tgtEl>
                                        <p:attrNameLst>
                                          <p:attrName>ppt_w</p:attrName>
                                        </p:attrNameLst>
                                      </p:cBhvr>
                                      <p:tavLst>
                                        <p:tav tm="0">
                                          <p:val>
                                            <p:fltVal val="0"/>
                                          </p:val>
                                        </p:tav>
                                        <p:tav tm="100000">
                                          <p:val>
                                            <p:strVal val="#ppt_w"/>
                                          </p:val>
                                        </p:tav>
                                      </p:tavLst>
                                    </p:anim>
                                    <p:anim calcmode="lin" valueType="num">
                                      <p:cBhvr>
                                        <p:cTn id="61" dur="500" fill="hold"/>
                                        <p:tgtEl>
                                          <p:spTgt spid="46"/>
                                        </p:tgtEl>
                                        <p:attrNameLst>
                                          <p:attrName>ppt_h</p:attrName>
                                        </p:attrNameLst>
                                      </p:cBhvr>
                                      <p:tavLst>
                                        <p:tav tm="0">
                                          <p:val>
                                            <p:fltVal val="0"/>
                                          </p:val>
                                        </p:tav>
                                        <p:tav tm="100000">
                                          <p:val>
                                            <p:strVal val="#ppt_h"/>
                                          </p:val>
                                        </p:tav>
                                      </p:tavLst>
                                    </p:anim>
                                    <p:animEffect transition="in" filter="fade">
                                      <p:cBhvr>
                                        <p:cTn id="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1" grpId="0" animBg="1"/>
      <p:bldP spid="32" grpId="0" animBg="1"/>
      <p:bldP spid="33" grpId="0" animBg="1"/>
      <p:bldP spid="34" grpId="0" animBg="1"/>
      <p:bldP spid="35" grpId="0" animBg="1"/>
      <p:bldP spid="42" grpId="0" animBg="1"/>
      <p:bldP spid="43" grpId="0" animBg="1"/>
      <p:bldP spid="44" grpId="0" animBg="1"/>
      <p:bldP spid="45" grpId="0" animBg="1"/>
      <p:bldP spid="46" grpId="0" animBg="1"/>
    </p:bldLst>
  </p:timing>
  <p:extLst>
    <p:ext uri="{DCECCB84-F9BA-43D5-87BE-67443E8EF086}">
      <p15:sldGuideLst xmlns:p15="http://schemas.microsoft.com/office/powerpoint/2012/main">
        <p15:guide id="1" pos="733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6" name="Picture Placeholder 3"/>
          <p:cNvSpPr>
            <a:spLocks noGrp="1"/>
          </p:cNvSpPr>
          <p:nvPr>
            <p:ph type="pic" sz="quarter" idx="14"/>
          </p:nvPr>
        </p:nvSpPr>
        <p:spPr>
          <a:xfrm>
            <a:off x="0" y="2281846"/>
            <a:ext cx="2034000" cy="2286000"/>
          </a:xfrm>
        </p:spPr>
        <p:txBody>
          <a:bodyPr>
            <a:normAutofit/>
          </a:bodyPr>
          <a:lstStyle>
            <a:lvl1pPr>
              <a:defRPr sz="1200"/>
            </a:lvl1pPr>
          </a:lstStyle>
          <a:p>
            <a:endParaRPr lang="id-ID"/>
          </a:p>
        </p:txBody>
      </p:sp>
      <p:sp>
        <p:nvSpPr>
          <p:cNvPr id="37" name="Picture Placeholder 3"/>
          <p:cNvSpPr>
            <a:spLocks noGrp="1"/>
          </p:cNvSpPr>
          <p:nvPr>
            <p:ph type="pic" sz="quarter" idx="15"/>
          </p:nvPr>
        </p:nvSpPr>
        <p:spPr>
          <a:xfrm>
            <a:off x="2037319" y="4567846"/>
            <a:ext cx="2034000" cy="2286000"/>
          </a:xfrm>
        </p:spPr>
        <p:txBody>
          <a:bodyPr>
            <a:normAutofit/>
          </a:bodyPr>
          <a:lstStyle>
            <a:lvl1pPr>
              <a:defRPr sz="1200"/>
            </a:lvl1pPr>
          </a:lstStyle>
          <a:p>
            <a:endParaRPr lang="id-ID"/>
          </a:p>
        </p:txBody>
      </p:sp>
      <p:sp>
        <p:nvSpPr>
          <p:cNvPr id="38" name="Picture Placeholder 3"/>
          <p:cNvSpPr>
            <a:spLocks noGrp="1"/>
          </p:cNvSpPr>
          <p:nvPr>
            <p:ph type="pic" sz="quarter" idx="17"/>
          </p:nvPr>
        </p:nvSpPr>
        <p:spPr>
          <a:xfrm>
            <a:off x="4071319" y="2281846"/>
            <a:ext cx="2034000" cy="2286000"/>
          </a:xfrm>
        </p:spPr>
        <p:txBody>
          <a:bodyPr>
            <a:normAutofit/>
          </a:bodyPr>
          <a:lstStyle>
            <a:lvl1pPr>
              <a:defRPr sz="1200"/>
            </a:lvl1pPr>
          </a:lstStyle>
          <a:p>
            <a:endParaRPr lang="id-ID"/>
          </a:p>
        </p:txBody>
      </p:sp>
      <p:sp>
        <p:nvSpPr>
          <p:cNvPr id="39" name="Picture Placeholder 3"/>
          <p:cNvSpPr>
            <a:spLocks noGrp="1"/>
          </p:cNvSpPr>
          <p:nvPr>
            <p:ph type="pic" sz="quarter" idx="21"/>
          </p:nvPr>
        </p:nvSpPr>
        <p:spPr>
          <a:xfrm>
            <a:off x="6108638" y="4567846"/>
            <a:ext cx="2034000" cy="2286000"/>
          </a:xfrm>
        </p:spPr>
        <p:txBody>
          <a:bodyPr>
            <a:normAutofit/>
          </a:bodyPr>
          <a:lstStyle>
            <a:lvl1pPr>
              <a:defRPr sz="1200"/>
            </a:lvl1pPr>
          </a:lstStyle>
          <a:p>
            <a:endParaRPr lang="id-ID"/>
          </a:p>
        </p:txBody>
      </p:sp>
      <p:sp>
        <p:nvSpPr>
          <p:cNvPr id="40" name="Picture Placeholder 3"/>
          <p:cNvSpPr>
            <a:spLocks noGrp="1"/>
          </p:cNvSpPr>
          <p:nvPr>
            <p:ph type="pic" sz="quarter" idx="23"/>
          </p:nvPr>
        </p:nvSpPr>
        <p:spPr>
          <a:xfrm>
            <a:off x="8139319" y="2281846"/>
            <a:ext cx="2034000" cy="2286000"/>
          </a:xfrm>
        </p:spPr>
        <p:txBody>
          <a:bodyPr>
            <a:normAutofit/>
          </a:bodyPr>
          <a:lstStyle>
            <a:lvl1pPr>
              <a:defRPr sz="1200"/>
            </a:lvl1pPr>
          </a:lstStyle>
          <a:p>
            <a:endParaRPr lang="id-ID"/>
          </a:p>
        </p:txBody>
      </p:sp>
      <p:sp>
        <p:nvSpPr>
          <p:cNvPr id="41" name="Picture Placeholder 3"/>
          <p:cNvSpPr>
            <a:spLocks noGrp="1"/>
          </p:cNvSpPr>
          <p:nvPr>
            <p:ph type="pic" sz="quarter" idx="27"/>
          </p:nvPr>
        </p:nvSpPr>
        <p:spPr>
          <a:xfrm>
            <a:off x="10176638" y="4567846"/>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292371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 presetClass="entr" presetSubtype="4" fill="hold" grpId="0" nodeType="afterEffect" nodePh="1">
                                  <p:stCondLst>
                                    <p:cond delay="0"/>
                                  </p:stCondLst>
                                  <p:endCondLst>
                                    <p:cond evt="begin" delay="0">
                                      <p:tn val="13"/>
                                    </p:cond>
                                  </p:end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nodePh="1">
                                  <p:stCondLst>
                                    <p:cond delay="0"/>
                                  </p:stCondLst>
                                  <p:endCondLst>
                                    <p:cond evt="begin" delay="0">
                                      <p:tn val="21"/>
                                    </p:cond>
                                  </p:end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nodePh="1">
                                  <p:stCondLst>
                                    <p:cond delay="0"/>
                                  </p:stCondLst>
                                  <p:endCondLst>
                                    <p:cond evt="begin" delay="0">
                                      <p:tn val="25"/>
                                    </p:cond>
                                  </p:end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nodePh="1">
                                  <p:stCondLst>
                                    <p:cond delay="0"/>
                                  </p:stCondLst>
                                  <p:endCondLst>
                                    <p:cond evt="begin" delay="0">
                                      <p:tn val="33"/>
                                    </p:cond>
                                  </p:end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6" grpId="0"/>
      <p:bldP spid="37" grpId="0"/>
      <p:bldP spid="38" grpId="0"/>
      <p:bldP spid="39" grpId="0"/>
      <p:bldP spid="40" grpId="0"/>
      <p:bldP spid="41" grpId="0"/>
    </p:bldLst>
  </p:timing>
  <p:extLst>
    <p:ext uri="{DCECCB84-F9BA-43D5-87BE-67443E8EF086}">
      <p15:sldGuideLst xmlns:p15="http://schemas.microsoft.com/office/powerpoint/2012/main">
        <p15:guide id="1" pos="733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owcase 4 picture">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6" name="Picture Placeholder 4"/>
          <p:cNvSpPr>
            <a:spLocks noGrp="1"/>
          </p:cNvSpPr>
          <p:nvPr>
            <p:ph type="pic" sz="quarter" idx="14"/>
          </p:nvPr>
        </p:nvSpPr>
        <p:spPr>
          <a:xfrm>
            <a:off x="845760" y="1761317"/>
            <a:ext cx="3192839" cy="4320000"/>
          </a:xfrm>
        </p:spPr>
      </p:sp>
      <p:sp>
        <p:nvSpPr>
          <p:cNvPr id="37" name="Picture Placeholder 7"/>
          <p:cNvSpPr>
            <a:spLocks noGrp="1"/>
          </p:cNvSpPr>
          <p:nvPr>
            <p:ph type="pic" sz="quarter" idx="15"/>
          </p:nvPr>
        </p:nvSpPr>
        <p:spPr>
          <a:xfrm>
            <a:off x="4178300" y="1760538"/>
            <a:ext cx="2641600" cy="2088000"/>
          </a:xfrm>
        </p:spPr>
        <p:txBody>
          <a:bodyPr>
            <a:normAutofit/>
          </a:bodyPr>
          <a:lstStyle>
            <a:lvl1pPr>
              <a:defRPr sz="1200"/>
            </a:lvl1pPr>
          </a:lstStyle>
          <a:p>
            <a:endParaRPr lang="id-ID"/>
          </a:p>
        </p:txBody>
      </p:sp>
      <p:sp>
        <p:nvSpPr>
          <p:cNvPr id="38" name="Picture Placeholder 7"/>
          <p:cNvSpPr>
            <a:spLocks noGrp="1"/>
          </p:cNvSpPr>
          <p:nvPr>
            <p:ph type="pic" sz="quarter" idx="16"/>
          </p:nvPr>
        </p:nvSpPr>
        <p:spPr>
          <a:xfrm>
            <a:off x="4178300" y="3987405"/>
            <a:ext cx="2641600" cy="2088000"/>
          </a:xfrm>
        </p:spPr>
        <p:txBody>
          <a:bodyPr>
            <a:normAutofit/>
          </a:bodyPr>
          <a:lstStyle>
            <a:lvl1pPr>
              <a:defRPr sz="1200"/>
            </a:lvl1pPr>
          </a:lstStyle>
          <a:p>
            <a:endParaRPr lang="id-ID"/>
          </a:p>
        </p:txBody>
      </p:sp>
      <p:sp>
        <p:nvSpPr>
          <p:cNvPr id="39" name="Picture Placeholder 10"/>
          <p:cNvSpPr>
            <a:spLocks noGrp="1"/>
          </p:cNvSpPr>
          <p:nvPr>
            <p:ph type="pic" sz="quarter" idx="17"/>
          </p:nvPr>
        </p:nvSpPr>
        <p:spPr>
          <a:xfrm>
            <a:off x="6921500" y="1760538"/>
            <a:ext cx="4203700" cy="2087562"/>
          </a:xfrm>
        </p:spPr>
        <p:txBody>
          <a:bodyPr>
            <a:normAutofit/>
          </a:bodyPr>
          <a:lstStyle>
            <a:lvl1pPr>
              <a:defRPr sz="1200"/>
            </a:lvl1pPr>
          </a:lstStyle>
          <a:p>
            <a:endParaRPr lang="id-ID"/>
          </a:p>
        </p:txBody>
      </p:sp>
    </p:spTree>
    <p:extLst>
      <p:ext uri="{BB962C8B-B14F-4D97-AF65-F5344CB8AC3E}">
        <p14:creationId xmlns:p14="http://schemas.microsoft.com/office/powerpoint/2010/main" val="211091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par>
                                <p:cTn id="16" presetID="22" presetClass="entr" presetSubtype="2" fill="hold" grpId="0" nodeType="withEffect" nodePh="1">
                                  <p:stCondLst>
                                    <p:cond delay="0"/>
                                  </p:stCondLst>
                                  <p:endCondLst>
                                    <p:cond evt="begin" delay="0">
                                      <p:tn val="16"/>
                                    </p:cond>
                                  </p:endCondLst>
                                  <p:childTnLst>
                                    <p:set>
                                      <p:cBhvr>
                                        <p:cTn id="17" dur="1" fill="hold">
                                          <p:stCondLst>
                                            <p:cond delay="0"/>
                                          </p:stCondLst>
                                        </p:cTn>
                                        <p:tgtEl>
                                          <p:spTgt spid="37"/>
                                        </p:tgtEl>
                                        <p:attrNameLst>
                                          <p:attrName>style.visibility</p:attrName>
                                        </p:attrNameLst>
                                      </p:cBhvr>
                                      <p:to>
                                        <p:strVal val="visible"/>
                                      </p:to>
                                    </p:set>
                                    <p:animEffect transition="in" filter="wipe(right)">
                                      <p:cBhvr>
                                        <p:cTn id="18" dur="500"/>
                                        <p:tgtEl>
                                          <p:spTgt spid="37"/>
                                        </p:tgtEl>
                                      </p:cBhvr>
                                    </p:animEffect>
                                  </p:childTnLst>
                                </p:cTn>
                              </p:par>
                              <p:par>
                                <p:cTn id="19" presetID="22" presetClass="entr" presetSubtype="8" fill="hold" grpId="0" nodeType="withEffect" nodePh="1">
                                  <p:stCondLst>
                                    <p:cond delay="0"/>
                                  </p:stCondLst>
                                  <p:endCondLst>
                                    <p:cond evt="begin" delay="0">
                                      <p:tn val="19"/>
                                    </p:cond>
                                  </p:end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2" presetClass="entr" presetSubtype="1" fill="hold" grpId="0" nodeType="withEffect" nodePh="1">
                                  <p:stCondLst>
                                    <p:cond delay="0"/>
                                  </p:stCondLst>
                                  <p:endCondLst>
                                    <p:cond evt="begin" delay="0">
                                      <p:tn val="22"/>
                                    </p:cond>
                                  </p:end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7" grpId="0"/>
      <p:bldP spid="38" grpId="0"/>
      <p:bldP spid="39" grpId="0"/>
    </p:bldLst>
  </p:timing>
  <p:extLst>
    <p:ext uri="{DCECCB84-F9BA-43D5-87BE-67443E8EF086}">
      <p15:sldGuideLst xmlns:p15="http://schemas.microsoft.com/office/powerpoint/2012/main">
        <p15:guide id="1" pos="733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t Mockup">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6" name="Picture Placeholder 4"/>
          <p:cNvSpPr>
            <a:spLocks noGrp="1"/>
          </p:cNvSpPr>
          <p:nvPr>
            <p:ph type="pic" sz="quarter" idx="14"/>
          </p:nvPr>
        </p:nvSpPr>
        <p:spPr>
          <a:xfrm>
            <a:off x="4757361" y="2195736"/>
            <a:ext cx="2710240" cy="3595464"/>
          </a:xfrm>
        </p:spPr>
      </p:sp>
    </p:spTree>
    <p:extLst>
      <p:ext uri="{BB962C8B-B14F-4D97-AF65-F5344CB8AC3E}">
        <p14:creationId xmlns:p14="http://schemas.microsoft.com/office/powerpoint/2010/main" val="93947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15:guide id="1" pos="733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t mockup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6" name="Picture Placeholder 4"/>
          <p:cNvSpPr>
            <a:spLocks noGrp="1"/>
          </p:cNvSpPr>
          <p:nvPr>
            <p:ph type="pic" sz="quarter" idx="14"/>
          </p:nvPr>
        </p:nvSpPr>
        <p:spPr>
          <a:xfrm>
            <a:off x="4506516" y="2316656"/>
            <a:ext cx="3265884" cy="4351924"/>
          </a:xfrm>
        </p:spPr>
      </p:sp>
    </p:spTree>
    <p:extLst>
      <p:ext uri="{BB962C8B-B14F-4D97-AF65-F5344CB8AC3E}">
        <p14:creationId xmlns:p14="http://schemas.microsoft.com/office/powerpoint/2010/main" val="6065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15:guide id="1" pos="733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Picture Portfolio">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22"/>
          <p:cNvSpPr>
            <a:spLocks noGrp="1"/>
          </p:cNvSpPr>
          <p:nvPr>
            <p:ph type="pic" sz="quarter" idx="14"/>
          </p:nvPr>
        </p:nvSpPr>
        <p:spPr>
          <a:xfrm>
            <a:off x="563034" y="1719343"/>
            <a:ext cx="11074399" cy="4442505"/>
          </a:xfrm>
        </p:spPr>
        <p:txBody>
          <a:bodyPr>
            <a:normAutofit/>
          </a:bodyPr>
          <a:lstStyle>
            <a:lvl1pPr>
              <a:defRPr sz="1800"/>
            </a:lvl1pPr>
          </a:lstStyle>
          <a:p>
            <a:endParaRPr lang="id-ID"/>
          </a:p>
        </p:txBody>
      </p:sp>
    </p:spTree>
    <p:extLst>
      <p:ext uri="{BB962C8B-B14F-4D97-AF65-F5344CB8AC3E}">
        <p14:creationId xmlns:p14="http://schemas.microsoft.com/office/powerpoint/2010/main" val="313115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4"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Lst>
  </p:timing>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owcase">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8" name="Picture Placeholder 2"/>
          <p:cNvSpPr>
            <a:spLocks noGrp="1"/>
          </p:cNvSpPr>
          <p:nvPr>
            <p:ph type="pic" sz="quarter" idx="14"/>
          </p:nvPr>
        </p:nvSpPr>
        <p:spPr>
          <a:xfrm>
            <a:off x="1222375" y="1801495"/>
            <a:ext cx="3106738" cy="2016211"/>
          </a:xfrm>
          <a:prstGeom prst="rect">
            <a:avLst/>
          </a:prstGeom>
        </p:spPr>
        <p:txBody>
          <a:bodyPr>
            <a:normAutofit/>
          </a:bodyPr>
          <a:lstStyle>
            <a:lvl1pPr>
              <a:defRPr sz="1800">
                <a:solidFill>
                  <a:schemeClr val="tx2"/>
                </a:solidFill>
              </a:defRPr>
            </a:lvl1pPr>
          </a:lstStyle>
          <a:p>
            <a:endParaRPr lang="id-ID"/>
          </a:p>
        </p:txBody>
      </p:sp>
      <p:sp>
        <p:nvSpPr>
          <p:cNvPr id="29" name="Picture Placeholder 2"/>
          <p:cNvSpPr>
            <a:spLocks noGrp="1"/>
          </p:cNvSpPr>
          <p:nvPr>
            <p:ph type="pic" sz="quarter" idx="15"/>
          </p:nvPr>
        </p:nvSpPr>
        <p:spPr>
          <a:xfrm>
            <a:off x="4533786" y="1801495"/>
            <a:ext cx="3106738" cy="2016211"/>
          </a:xfrm>
          <a:prstGeom prst="rect">
            <a:avLst/>
          </a:prstGeom>
        </p:spPr>
        <p:txBody>
          <a:bodyPr>
            <a:normAutofit/>
          </a:bodyPr>
          <a:lstStyle>
            <a:lvl1pPr>
              <a:defRPr sz="1800">
                <a:solidFill>
                  <a:schemeClr val="tx2"/>
                </a:solidFill>
              </a:defRPr>
            </a:lvl1pPr>
          </a:lstStyle>
          <a:p>
            <a:endParaRPr lang="id-ID"/>
          </a:p>
        </p:txBody>
      </p:sp>
      <p:sp>
        <p:nvSpPr>
          <p:cNvPr id="30" name="Picture Placeholder 2"/>
          <p:cNvSpPr>
            <a:spLocks noGrp="1"/>
          </p:cNvSpPr>
          <p:nvPr>
            <p:ph type="pic" sz="quarter" idx="16"/>
          </p:nvPr>
        </p:nvSpPr>
        <p:spPr>
          <a:xfrm>
            <a:off x="7858048" y="1801495"/>
            <a:ext cx="3106738" cy="2016211"/>
          </a:xfrm>
          <a:prstGeom prst="rect">
            <a:avLst/>
          </a:prstGeom>
        </p:spPr>
        <p:txBody>
          <a:bodyPr>
            <a:normAutofit/>
          </a:bodyPr>
          <a:lstStyle>
            <a:lvl1pPr>
              <a:defRPr sz="1800">
                <a:solidFill>
                  <a:schemeClr val="tx2"/>
                </a:solidFill>
              </a:defRPr>
            </a:lvl1pPr>
          </a:lstStyle>
          <a:p>
            <a:endParaRPr lang="id-ID"/>
          </a:p>
        </p:txBody>
      </p:sp>
      <p:sp>
        <p:nvSpPr>
          <p:cNvPr id="31" name="Picture Placeholder 2"/>
          <p:cNvSpPr>
            <a:spLocks noGrp="1"/>
          </p:cNvSpPr>
          <p:nvPr>
            <p:ph type="pic" sz="quarter" idx="17"/>
          </p:nvPr>
        </p:nvSpPr>
        <p:spPr>
          <a:xfrm>
            <a:off x="1222375" y="4033409"/>
            <a:ext cx="3106738" cy="2016211"/>
          </a:xfrm>
          <a:prstGeom prst="rect">
            <a:avLst/>
          </a:prstGeom>
        </p:spPr>
        <p:txBody>
          <a:bodyPr>
            <a:normAutofit/>
          </a:bodyPr>
          <a:lstStyle>
            <a:lvl1pPr>
              <a:defRPr sz="1800">
                <a:solidFill>
                  <a:schemeClr val="tx2"/>
                </a:solidFill>
              </a:defRPr>
            </a:lvl1pPr>
          </a:lstStyle>
          <a:p>
            <a:endParaRPr lang="id-ID"/>
          </a:p>
        </p:txBody>
      </p:sp>
      <p:sp>
        <p:nvSpPr>
          <p:cNvPr id="32" name="Picture Placeholder 2"/>
          <p:cNvSpPr>
            <a:spLocks noGrp="1"/>
          </p:cNvSpPr>
          <p:nvPr>
            <p:ph type="pic" sz="quarter" idx="18"/>
          </p:nvPr>
        </p:nvSpPr>
        <p:spPr>
          <a:xfrm>
            <a:off x="4533786" y="4033409"/>
            <a:ext cx="3106738" cy="2016211"/>
          </a:xfrm>
          <a:prstGeom prst="rect">
            <a:avLst/>
          </a:prstGeom>
        </p:spPr>
        <p:txBody>
          <a:bodyPr>
            <a:normAutofit/>
          </a:bodyPr>
          <a:lstStyle>
            <a:lvl1pPr>
              <a:defRPr sz="1800">
                <a:solidFill>
                  <a:schemeClr val="tx2"/>
                </a:solidFill>
              </a:defRPr>
            </a:lvl1pPr>
          </a:lstStyle>
          <a:p>
            <a:endParaRPr lang="id-ID"/>
          </a:p>
        </p:txBody>
      </p:sp>
      <p:sp>
        <p:nvSpPr>
          <p:cNvPr id="33" name="Picture Placeholder 2"/>
          <p:cNvSpPr>
            <a:spLocks noGrp="1"/>
          </p:cNvSpPr>
          <p:nvPr>
            <p:ph type="pic" sz="quarter" idx="19"/>
          </p:nvPr>
        </p:nvSpPr>
        <p:spPr>
          <a:xfrm>
            <a:off x="7858048" y="4033409"/>
            <a:ext cx="3106738" cy="2016211"/>
          </a:xfrm>
          <a:prstGeom prst="rect">
            <a:avLst/>
          </a:prstGeom>
        </p:spPr>
        <p:txBody>
          <a:bodyPr>
            <a:normAutofit/>
          </a:bodyPr>
          <a:lstStyle>
            <a:lvl1pPr>
              <a:defRPr sz="1800">
                <a:solidFill>
                  <a:schemeClr val="tx2"/>
                </a:solidFill>
              </a:defRPr>
            </a:lvl1pPr>
          </a:lstStyle>
          <a:p>
            <a:endParaRPr lang="id-ID"/>
          </a:p>
        </p:txBody>
      </p:sp>
    </p:spTree>
    <p:extLst>
      <p:ext uri="{BB962C8B-B14F-4D97-AF65-F5344CB8AC3E}">
        <p14:creationId xmlns:p14="http://schemas.microsoft.com/office/powerpoint/2010/main" val="12619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par>
                                <p:cTn id="16" presetID="22" presetClass="entr" presetSubtype="1" fill="hold" grpId="0" nodeType="withEffect" nodePh="1">
                                  <p:stCondLst>
                                    <p:cond delay="0"/>
                                  </p:stCondLst>
                                  <p:endCondLst>
                                    <p:cond evt="begin" delay="0">
                                      <p:tn val="16"/>
                                    </p:cond>
                                  </p:end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par>
                                <p:cTn id="19" presetID="22" presetClass="entr" presetSubtype="1" fill="hold" grpId="0" nodeType="withEffect" nodePh="1">
                                  <p:stCondLst>
                                    <p:cond delay="0"/>
                                  </p:stCondLst>
                                  <p:endCondLst>
                                    <p:cond evt="begin" delay="0">
                                      <p:tn val="19"/>
                                    </p:cond>
                                  </p:end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2" presetClass="entr" presetSubtype="1" fill="hold" grpId="0" nodeType="withEffect" nodePh="1">
                                  <p:stCondLst>
                                    <p:cond delay="0"/>
                                  </p:stCondLst>
                                  <p:endCondLst>
                                    <p:cond evt="begin" delay="0">
                                      <p:tn val="22"/>
                                    </p:cond>
                                  </p:end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par>
                                <p:cTn id="25" presetID="22" presetClass="entr" presetSubtype="1" fill="hold" grpId="0" nodeType="withEffect" nodePh="1">
                                  <p:stCondLst>
                                    <p:cond delay="0"/>
                                  </p:stCondLst>
                                  <p:endCondLst>
                                    <p:cond evt="begin" delay="0">
                                      <p:tn val="25"/>
                                    </p:cond>
                                  </p:end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par>
                                <p:cTn id="28" presetID="22" presetClass="entr" presetSubtype="1" fill="hold" grpId="0" nodeType="withEffect" nodePh="1">
                                  <p:stCondLst>
                                    <p:cond delay="0"/>
                                  </p:stCondLst>
                                  <p:endCondLst>
                                    <p:cond evt="begin" delay="0">
                                      <p:tn val="28"/>
                                    </p:cond>
                                  </p:endCondLst>
                                  <p:childTnLst>
                                    <p:set>
                                      <p:cBhvr>
                                        <p:cTn id="29" dur="1" fill="hold">
                                          <p:stCondLst>
                                            <p:cond delay="0"/>
                                          </p:stCondLst>
                                        </p:cTn>
                                        <p:tgtEl>
                                          <p:spTgt spid="33"/>
                                        </p:tgtEl>
                                        <p:attrNameLst>
                                          <p:attrName>style.visibility</p:attrName>
                                        </p:attrNameLst>
                                      </p:cBhvr>
                                      <p:to>
                                        <p:strVal val="visible"/>
                                      </p:to>
                                    </p:set>
                                    <p:animEffect transition="in" filter="wipe(up)">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8" grpId="0"/>
      <p:bldP spid="29" grpId="0"/>
      <p:bldP spid="30" grpId="0"/>
      <p:bldP spid="31" grpId="0"/>
      <p:bldP spid="32" grpId="0"/>
      <p:bldP spid="33" grpId="0"/>
    </p:bldLst>
  </p:timing>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nership">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Picture Placeholder 2"/>
          <p:cNvSpPr>
            <a:spLocks noGrp="1"/>
          </p:cNvSpPr>
          <p:nvPr>
            <p:ph type="pic" sz="quarter" idx="14"/>
          </p:nvPr>
        </p:nvSpPr>
        <p:spPr>
          <a:xfrm>
            <a:off x="1012755" y="2279803"/>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8" name="Picture Placeholder 2"/>
          <p:cNvSpPr>
            <a:spLocks noGrp="1"/>
          </p:cNvSpPr>
          <p:nvPr>
            <p:ph type="pic" sz="quarter" idx="15"/>
          </p:nvPr>
        </p:nvSpPr>
        <p:spPr>
          <a:xfrm>
            <a:off x="3247354" y="2279804"/>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9" name="Picture Placeholder 2"/>
          <p:cNvSpPr>
            <a:spLocks noGrp="1"/>
          </p:cNvSpPr>
          <p:nvPr>
            <p:ph type="pic" sz="quarter" idx="16"/>
          </p:nvPr>
        </p:nvSpPr>
        <p:spPr>
          <a:xfrm>
            <a:off x="5477053" y="2279804"/>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30" name="Picture Placeholder 2"/>
          <p:cNvSpPr>
            <a:spLocks noGrp="1"/>
          </p:cNvSpPr>
          <p:nvPr>
            <p:ph type="pic" sz="quarter" idx="17"/>
          </p:nvPr>
        </p:nvSpPr>
        <p:spPr>
          <a:xfrm>
            <a:off x="7681198" y="2279804"/>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31" name="Picture Placeholder 2"/>
          <p:cNvSpPr>
            <a:spLocks noGrp="1"/>
          </p:cNvSpPr>
          <p:nvPr>
            <p:ph type="pic" sz="quarter" idx="18"/>
          </p:nvPr>
        </p:nvSpPr>
        <p:spPr>
          <a:xfrm>
            <a:off x="9887007" y="2279804"/>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32" name="Picture Placeholder 2"/>
          <p:cNvSpPr>
            <a:spLocks noGrp="1"/>
          </p:cNvSpPr>
          <p:nvPr>
            <p:ph type="pic" sz="quarter" idx="19"/>
          </p:nvPr>
        </p:nvSpPr>
        <p:spPr>
          <a:xfrm>
            <a:off x="2111550" y="3174444"/>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33" name="Picture Placeholder 2"/>
          <p:cNvSpPr>
            <a:spLocks noGrp="1"/>
          </p:cNvSpPr>
          <p:nvPr>
            <p:ph type="pic" sz="quarter" idx="20"/>
          </p:nvPr>
        </p:nvSpPr>
        <p:spPr>
          <a:xfrm>
            <a:off x="4380924" y="3174444"/>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34" name="Picture Placeholder 2"/>
          <p:cNvSpPr>
            <a:spLocks noGrp="1"/>
          </p:cNvSpPr>
          <p:nvPr>
            <p:ph type="pic" sz="quarter" idx="21"/>
          </p:nvPr>
        </p:nvSpPr>
        <p:spPr>
          <a:xfrm>
            <a:off x="6585069" y="3174444"/>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35" name="Picture Placeholder 2"/>
          <p:cNvSpPr>
            <a:spLocks noGrp="1"/>
          </p:cNvSpPr>
          <p:nvPr>
            <p:ph type="pic" sz="quarter" idx="22"/>
          </p:nvPr>
        </p:nvSpPr>
        <p:spPr>
          <a:xfrm>
            <a:off x="8796442" y="3174444"/>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36" name="Picture Placeholder 2"/>
          <p:cNvSpPr>
            <a:spLocks noGrp="1"/>
          </p:cNvSpPr>
          <p:nvPr>
            <p:ph type="pic" sz="quarter" idx="29"/>
          </p:nvPr>
        </p:nvSpPr>
        <p:spPr>
          <a:xfrm>
            <a:off x="3282129" y="4097492"/>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37" name="Picture Placeholder 2"/>
          <p:cNvSpPr>
            <a:spLocks noGrp="1"/>
          </p:cNvSpPr>
          <p:nvPr>
            <p:ph type="pic" sz="quarter" idx="30"/>
          </p:nvPr>
        </p:nvSpPr>
        <p:spPr>
          <a:xfrm>
            <a:off x="5511828" y="4097492"/>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38" name="Picture Placeholder 2"/>
          <p:cNvSpPr>
            <a:spLocks noGrp="1"/>
          </p:cNvSpPr>
          <p:nvPr>
            <p:ph type="pic" sz="quarter" idx="31"/>
          </p:nvPr>
        </p:nvSpPr>
        <p:spPr>
          <a:xfrm>
            <a:off x="7715973" y="4097492"/>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39" name="Picture Placeholder 2"/>
          <p:cNvSpPr>
            <a:spLocks noGrp="1"/>
          </p:cNvSpPr>
          <p:nvPr>
            <p:ph type="pic" sz="quarter" idx="32"/>
          </p:nvPr>
        </p:nvSpPr>
        <p:spPr>
          <a:xfrm>
            <a:off x="9921783" y="4097492"/>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40" name="Picture Placeholder 2"/>
          <p:cNvSpPr>
            <a:spLocks noGrp="1"/>
          </p:cNvSpPr>
          <p:nvPr>
            <p:ph type="pic" sz="quarter" idx="37"/>
          </p:nvPr>
        </p:nvSpPr>
        <p:spPr>
          <a:xfrm>
            <a:off x="1012755" y="4097492"/>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Tree>
    <p:extLst>
      <p:ext uri="{BB962C8B-B14F-4D97-AF65-F5344CB8AC3E}">
        <p14:creationId xmlns:p14="http://schemas.microsoft.com/office/powerpoint/2010/main" val="3723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grpId="0" nodeType="withEffect" nodePh="1">
                                  <p:stCondLst>
                                    <p:cond delay="0"/>
                                  </p:stCondLst>
                                  <p:endCondLst>
                                    <p:cond evt="begin" delay="0">
                                      <p:tn val="23"/>
                                    </p:cond>
                                  </p:end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grpId="0" nodeType="withEffect" nodePh="1">
                                  <p:stCondLst>
                                    <p:cond delay="0"/>
                                  </p:stCondLst>
                                  <p:endCondLst>
                                    <p:cond evt="begin" delay="0">
                                      <p:tn val="28"/>
                                    </p:cond>
                                  </p:end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par>
                                <p:cTn id="33" presetID="53" presetClass="entr" presetSubtype="16" fill="hold" grpId="0" nodeType="withEffect" nodePh="1">
                                  <p:stCondLst>
                                    <p:cond delay="0"/>
                                  </p:stCondLst>
                                  <p:endCondLst>
                                    <p:cond evt="begin" delay="0">
                                      <p:tn val="33"/>
                                    </p:cond>
                                  </p:end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par>
                                <p:cTn id="38" presetID="53" presetClass="entr" presetSubtype="16" fill="hold" grpId="0" nodeType="withEffect" nodePh="1">
                                  <p:stCondLst>
                                    <p:cond delay="0"/>
                                  </p:stCondLst>
                                  <p:endCondLst>
                                    <p:cond evt="begin" delay="0">
                                      <p:tn val="38"/>
                                    </p:cond>
                                  </p:end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par>
                                <p:cTn id="43" presetID="53" presetClass="entr" presetSubtype="16" fill="hold" grpId="0" nodeType="withEffect" nodePh="1">
                                  <p:stCondLst>
                                    <p:cond delay="0"/>
                                  </p:stCondLst>
                                  <p:endCondLst>
                                    <p:cond evt="begin" delay="0">
                                      <p:tn val="43"/>
                                    </p:cond>
                                  </p:end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par>
                                <p:cTn id="48" presetID="53" presetClass="entr" presetSubtype="16" fill="hold" grpId="0" nodeType="withEffect" nodePh="1">
                                  <p:stCondLst>
                                    <p:cond delay="0"/>
                                  </p:stCondLst>
                                  <p:endCondLst>
                                    <p:cond evt="begin" delay="0">
                                      <p:tn val="48"/>
                                    </p:cond>
                                  </p:end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par>
                                <p:cTn id="53" presetID="53" presetClass="entr" presetSubtype="16" fill="hold" grpId="0" nodeType="withEffect" nodePh="1">
                                  <p:stCondLst>
                                    <p:cond delay="0"/>
                                  </p:stCondLst>
                                  <p:endCondLst>
                                    <p:cond evt="begin" delay="0">
                                      <p:tn val="53"/>
                                    </p:cond>
                                  </p:end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nodePh="1">
                                  <p:stCondLst>
                                    <p:cond delay="0"/>
                                  </p:stCondLst>
                                  <p:endCondLst>
                                    <p:cond evt="begin" delay="0">
                                      <p:tn val="58"/>
                                    </p:cond>
                                  </p:end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par>
                                <p:cTn id="63" presetID="53" presetClass="entr" presetSubtype="16" fill="hold" grpId="0" nodeType="withEffect" nodePh="1">
                                  <p:stCondLst>
                                    <p:cond delay="0"/>
                                  </p:stCondLst>
                                  <p:endCondLst>
                                    <p:cond evt="begin" delay="0">
                                      <p:tn val="63"/>
                                    </p:cond>
                                  </p:end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nodePh="1">
                                  <p:stCondLst>
                                    <p:cond delay="0"/>
                                  </p:stCondLst>
                                  <p:endCondLst>
                                    <p:cond evt="begin" delay="0">
                                      <p:tn val="68"/>
                                    </p:cond>
                                  </p:end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nodePh="1">
                                  <p:stCondLst>
                                    <p:cond delay="0"/>
                                  </p:stCondLst>
                                  <p:endCondLst>
                                    <p:cond evt="begin" delay="0">
                                      <p:tn val="73"/>
                                    </p:cond>
                                  </p:end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par>
                                <p:cTn id="78" presetID="53" presetClass="entr" presetSubtype="16" fill="hold" grpId="0" nodeType="withEffect" nodePh="1">
                                  <p:stCondLst>
                                    <p:cond delay="0"/>
                                  </p:stCondLst>
                                  <p:endCondLst>
                                    <p:cond evt="begin" delay="0">
                                      <p:tn val="78"/>
                                    </p:cond>
                                  </p:endCondLst>
                                  <p:childTnLst>
                                    <p:set>
                                      <p:cBhvr>
                                        <p:cTn id="79" dur="1" fill="hold">
                                          <p:stCondLst>
                                            <p:cond delay="0"/>
                                          </p:stCondLst>
                                        </p:cTn>
                                        <p:tgtEl>
                                          <p:spTgt spid="40"/>
                                        </p:tgtEl>
                                        <p:attrNameLst>
                                          <p:attrName>style.visibility</p:attrName>
                                        </p:attrNameLst>
                                      </p:cBhvr>
                                      <p:to>
                                        <p:strVal val="visible"/>
                                      </p:to>
                                    </p:set>
                                    <p:anim calcmode="lin" valueType="num">
                                      <p:cBhvr>
                                        <p:cTn id="80" dur="500" fill="hold"/>
                                        <p:tgtEl>
                                          <p:spTgt spid="40"/>
                                        </p:tgtEl>
                                        <p:attrNameLst>
                                          <p:attrName>ppt_w</p:attrName>
                                        </p:attrNameLst>
                                      </p:cBhvr>
                                      <p:tavLst>
                                        <p:tav tm="0">
                                          <p:val>
                                            <p:fltVal val="0"/>
                                          </p:val>
                                        </p:tav>
                                        <p:tav tm="100000">
                                          <p:val>
                                            <p:strVal val="#ppt_w"/>
                                          </p:val>
                                        </p:tav>
                                      </p:tavLst>
                                    </p:anim>
                                    <p:anim calcmode="lin" valueType="num">
                                      <p:cBhvr>
                                        <p:cTn id="81" dur="500" fill="hold"/>
                                        <p:tgtEl>
                                          <p:spTgt spid="40"/>
                                        </p:tgtEl>
                                        <p:attrNameLst>
                                          <p:attrName>ppt_h</p:attrName>
                                        </p:attrNameLst>
                                      </p:cBhvr>
                                      <p:tavLst>
                                        <p:tav tm="0">
                                          <p:val>
                                            <p:fltVal val="0"/>
                                          </p:val>
                                        </p:tav>
                                        <p:tav tm="100000">
                                          <p:val>
                                            <p:strVal val="#ppt_h"/>
                                          </p:val>
                                        </p:tav>
                                      </p:tavLst>
                                    </p:anim>
                                    <p:animEffect transition="in" filter="fade">
                                      <p:cBhvr>
                                        <p:cTn id="8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1" name="Picture Placeholder 2"/>
          <p:cNvSpPr>
            <a:spLocks noGrp="1"/>
          </p:cNvSpPr>
          <p:nvPr>
            <p:ph type="pic" sz="quarter" idx="14"/>
          </p:nvPr>
        </p:nvSpPr>
        <p:spPr>
          <a:xfrm>
            <a:off x="1304066" y="1815903"/>
            <a:ext cx="1692000" cy="1692000"/>
          </a:xfrm>
          <a:prstGeom prst="rect">
            <a:avLst/>
          </a:prstGeom>
        </p:spPr>
        <p:txBody>
          <a:bodyPr>
            <a:normAutofit/>
          </a:bodyPr>
          <a:lstStyle>
            <a:lvl1pPr>
              <a:defRPr sz="1600"/>
            </a:lvl1pPr>
          </a:lstStyle>
          <a:p>
            <a:endParaRPr lang="id-ID" dirty="0"/>
          </a:p>
        </p:txBody>
      </p:sp>
      <p:sp>
        <p:nvSpPr>
          <p:cNvPr id="32" name="Picture Placeholder 2"/>
          <p:cNvSpPr>
            <a:spLocks noGrp="1"/>
          </p:cNvSpPr>
          <p:nvPr>
            <p:ph type="pic" sz="quarter" idx="15"/>
          </p:nvPr>
        </p:nvSpPr>
        <p:spPr>
          <a:xfrm>
            <a:off x="3928610" y="1815903"/>
            <a:ext cx="1692000" cy="1692000"/>
          </a:xfrm>
          <a:prstGeom prst="rect">
            <a:avLst/>
          </a:prstGeom>
        </p:spPr>
        <p:txBody>
          <a:bodyPr>
            <a:normAutofit/>
          </a:bodyPr>
          <a:lstStyle>
            <a:lvl1pPr>
              <a:defRPr sz="1600"/>
            </a:lvl1pPr>
          </a:lstStyle>
          <a:p>
            <a:endParaRPr lang="id-ID" dirty="0"/>
          </a:p>
        </p:txBody>
      </p:sp>
      <p:sp>
        <p:nvSpPr>
          <p:cNvPr id="33" name="Picture Placeholder 2"/>
          <p:cNvSpPr>
            <a:spLocks noGrp="1"/>
          </p:cNvSpPr>
          <p:nvPr>
            <p:ph type="pic" sz="quarter" idx="16"/>
          </p:nvPr>
        </p:nvSpPr>
        <p:spPr>
          <a:xfrm>
            <a:off x="6592935" y="1815903"/>
            <a:ext cx="1692000" cy="1692000"/>
          </a:xfrm>
          <a:prstGeom prst="rect">
            <a:avLst/>
          </a:prstGeom>
        </p:spPr>
        <p:txBody>
          <a:bodyPr>
            <a:normAutofit/>
          </a:bodyPr>
          <a:lstStyle>
            <a:lvl1pPr>
              <a:defRPr sz="1600"/>
            </a:lvl1pPr>
          </a:lstStyle>
          <a:p>
            <a:endParaRPr lang="id-ID" dirty="0"/>
          </a:p>
        </p:txBody>
      </p:sp>
      <p:sp>
        <p:nvSpPr>
          <p:cNvPr id="34" name="Picture Placeholder 2"/>
          <p:cNvSpPr>
            <a:spLocks noGrp="1"/>
          </p:cNvSpPr>
          <p:nvPr>
            <p:ph type="pic" sz="quarter" idx="17"/>
          </p:nvPr>
        </p:nvSpPr>
        <p:spPr>
          <a:xfrm>
            <a:off x="9216377" y="1815903"/>
            <a:ext cx="1692000" cy="1692000"/>
          </a:xfrm>
          <a:prstGeom prst="rect">
            <a:avLst/>
          </a:prstGeom>
        </p:spPr>
        <p:txBody>
          <a:bodyPr>
            <a:normAutofit/>
          </a:bodyPr>
          <a:lstStyle>
            <a:lvl1pPr>
              <a:defRPr sz="1600"/>
            </a:lvl1pPr>
          </a:lstStyle>
          <a:p>
            <a:endParaRPr lang="id-ID" dirty="0"/>
          </a:p>
        </p:txBody>
      </p:sp>
      <p:sp>
        <p:nvSpPr>
          <p:cNvPr id="35" name="Picture Placeholder 2"/>
          <p:cNvSpPr>
            <a:spLocks noGrp="1"/>
          </p:cNvSpPr>
          <p:nvPr>
            <p:ph type="pic" sz="quarter" idx="18"/>
          </p:nvPr>
        </p:nvSpPr>
        <p:spPr>
          <a:xfrm>
            <a:off x="1304066" y="4011222"/>
            <a:ext cx="1692000" cy="1692000"/>
          </a:xfrm>
          <a:prstGeom prst="rect">
            <a:avLst/>
          </a:prstGeom>
        </p:spPr>
        <p:txBody>
          <a:bodyPr>
            <a:normAutofit/>
          </a:bodyPr>
          <a:lstStyle>
            <a:lvl1pPr>
              <a:defRPr sz="1600"/>
            </a:lvl1pPr>
          </a:lstStyle>
          <a:p>
            <a:endParaRPr lang="id-ID" dirty="0"/>
          </a:p>
        </p:txBody>
      </p:sp>
      <p:sp>
        <p:nvSpPr>
          <p:cNvPr id="36" name="Picture Placeholder 2"/>
          <p:cNvSpPr>
            <a:spLocks noGrp="1"/>
          </p:cNvSpPr>
          <p:nvPr>
            <p:ph type="pic" sz="quarter" idx="19"/>
          </p:nvPr>
        </p:nvSpPr>
        <p:spPr>
          <a:xfrm>
            <a:off x="3928610" y="4011222"/>
            <a:ext cx="1692000" cy="1692000"/>
          </a:xfrm>
          <a:prstGeom prst="rect">
            <a:avLst/>
          </a:prstGeom>
        </p:spPr>
        <p:txBody>
          <a:bodyPr>
            <a:normAutofit/>
          </a:bodyPr>
          <a:lstStyle>
            <a:lvl1pPr>
              <a:defRPr sz="1600"/>
            </a:lvl1pPr>
          </a:lstStyle>
          <a:p>
            <a:endParaRPr lang="id-ID" dirty="0"/>
          </a:p>
        </p:txBody>
      </p:sp>
      <p:sp>
        <p:nvSpPr>
          <p:cNvPr id="37" name="Picture Placeholder 2"/>
          <p:cNvSpPr>
            <a:spLocks noGrp="1"/>
          </p:cNvSpPr>
          <p:nvPr>
            <p:ph type="pic" sz="quarter" idx="20"/>
          </p:nvPr>
        </p:nvSpPr>
        <p:spPr>
          <a:xfrm>
            <a:off x="6592935" y="4011222"/>
            <a:ext cx="1692000" cy="1692000"/>
          </a:xfrm>
          <a:prstGeom prst="rect">
            <a:avLst/>
          </a:prstGeom>
        </p:spPr>
        <p:txBody>
          <a:bodyPr>
            <a:normAutofit/>
          </a:bodyPr>
          <a:lstStyle>
            <a:lvl1pPr>
              <a:defRPr sz="1600"/>
            </a:lvl1pPr>
          </a:lstStyle>
          <a:p>
            <a:endParaRPr lang="id-ID" dirty="0"/>
          </a:p>
        </p:txBody>
      </p:sp>
      <p:sp>
        <p:nvSpPr>
          <p:cNvPr id="38" name="Picture Placeholder 2"/>
          <p:cNvSpPr>
            <a:spLocks noGrp="1"/>
          </p:cNvSpPr>
          <p:nvPr>
            <p:ph type="pic" sz="quarter" idx="21"/>
          </p:nvPr>
        </p:nvSpPr>
        <p:spPr>
          <a:xfrm>
            <a:off x="9216377" y="4011222"/>
            <a:ext cx="1692000" cy="1692000"/>
          </a:xfrm>
          <a:prstGeom prst="rect">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val="130996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par>
                                <p:cTn id="16" presetID="22" presetClass="entr" presetSubtype="1" fill="hold" grpId="0" nodeType="withEffect" nodePh="1">
                                  <p:stCondLst>
                                    <p:cond delay="0"/>
                                  </p:stCondLst>
                                  <p:endCondLst>
                                    <p:cond evt="begin" delay="0">
                                      <p:tn val="16"/>
                                    </p:cond>
                                  </p:end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1" fill="hold" grpId="0" nodeType="withEffect" nodePh="1">
                                  <p:stCondLst>
                                    <p:cond delay="0"/>
                                  </p:stCondLst>
                                  <p:endCondLst>
                                    <p:cond evt="begin" delay="0">
                                      <p:tn val="19"/>
                                    </p:cond>
                                  </p:end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par>
                                <p:cTn id="22" presetID="22" presetClass="entr" presetSubtype="1" fill="hold" grpId="0" nodeType="withEffect" nodePh="1">
                                  <p:stCondLst>
                                    <p:cond delay="0"/>
                                  </p:stCondLst>
                                  <p:endCondLst>
                                    <p:cond evt="begin" delay="0">
                                      <p:tn val="22"/>
                                    </p:cond>
                                  </p:end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par>
                                <p:cTn id="25" presetID="22" presetClass="entr" presetSubtype="1" fill="hold" grpId="0" nodeType="withEffect" nodePh="1">
                                  <p:stCondLst>
                                    <p:cond delay="0"/>
                                  </p:stCondLst>
                                  <p:endCondLst>
                                    <p:cond evt="begin" delay="0">
                                      <p:tn val="25"/>
                                    </p:cond>
                                  </p:end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fill="hold" grpId="0" nodeType="withEffect" nodePh="1">
                                  <p:stCondLst>
                                    <p:cond delay="0"/>
                                  </p:stCondLst>
                                  <p:endCondLst>
                                    <p:cond evt="begin" delay="0">
                                      <p:tn val="28"/>
                                    </p:cond>
                                  </p:end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500"/>
                                        <p:tgtEl>
                                          <p:spTgt spid="36"/>
                                        </p:tgtEl>
                                      </p:cBhvr>
                                    </p:animEffect>
                                  </p:childTnLst>
                                </p:cTn>
                              </p:par>
                              <p:par>
                                <p:cTn id="31" presetID="22" presetClass="entr" presetSubtype="1" fill="hold" grpId="0" nodeType="withEffect" nodePh="1">
                                  <p:stCondLst>
                                    <p:cond delay="0"/>
                                  </p:stCondLst>
                                  <p:endCondLst>
                                    <p:cond evt="begin" delay="0">
                                      <p:tn val="31"/>
                                    </p:cond>
                                  </p:end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par>
                                <p:cTn id="34" presetID="22" presetClass="entr" presetSubtype="1" fill="hold" grpId="0" nodeType="withEffect" nodePh="1">
                                  <p:stCondLst>
                                    <p:cond delay="0"/>
                                  </p:stCondLst>
                                  <p:endCondLst>
                                    <p:cond evt="begin" delay="0">
                                      <p:tn val="34"/>
                                    </p:cond>
                                  </p:endCondLst>
                                  <p:childTnLst>
                                    <p:set>
                                      <p:cBhvr>
                                        <p:cTn id="35" dur="1" fill="hold">
                                          <p:stCondLst>
                                            <p:cond delay="0"/>
                                          </p:stCondLst>
                                        </p:cTn>
                                        <p:tgtEl>
                                          <p:spTgt spid="38"/>
                                        </p:tgtEl>
                                        <p:attrNameLst>
                                          <p:attrName>style.visibility</p:attrName>
                                        </p:attrNameLst>
                                      </p:cBhvr>
                                      <p:to>
                                        <p:strVal val="visible"/>
                                      </p:to>
                                    </p:set>
                                    <p:animEffect transition="in" filter="wipe(up)">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1" grpId="0"/>
      <p:bldP spid="32" grpId="0"/>
      <p:bldP spid="33" grpId="0"/>
      <p:bldP spid="34" grpId="0"/>
      <p:bldP spid="35" grpId="0"/>
      <p:bldP spid="36" grpId="0"/>
      <p:bldP spid="37" grpId="0"/>
      <p:bldP spid="38" grpId="0"/>
    </p:bldLst>
  </p:timing>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1" name="Picture Placeholder 4"/>
          <p:cNvSpPr>
            <a:spLocks noGrp="1"/>
          </p:cNvSpPr>
          <p:nvPr>
            <p:ph type="pic" sz="quarter" idx="14"/>
          </p:nvPr>
        </p:nvSpPr>
        <p:spPr>
          <a:xfrm>
            <a:off x="871540" y="1764768"/>
            <a:ext cx="1404000" cy="1404000"/>
          </a:xfrm>
          <a:prstGeom prst="rect">
            <a:avLst/>
          </a:prstGeom>
        </p:spPr>
        <p:txBody>
          <a:bodyPr/>
          <a:lstStyle>
            <a:lvl1pPr>
              <a:defRPr sz="1600"/>
            </a:lvl1pPr>
          </a:lstStyle>
          <a:p>
            <a:endParaRPr lang="id-ID"/>
          </a:p>
        </p:txBody>
      </p:sp>
      <p:sp>
        <p:nvSpPr>
          <p:cNvPr id="32" name="Picture Placeholder 4"/>
          <p:cNvSpPr>
            <a:spLocks noGrp="1"/>
          </p:cNvSpPr>
          <p:nvPr>
            <p:ph type="pic" sz="quarter" idx="15"/>
          </p:nvPr>
        </p:nvSpPr>
        <p:spPr>
          <a:xfrm>
            <a:off x="2293938" y="1764768"/>
            <a:ext cx="1404000" cy="1404000"/>
          </a:xfrm>
          <a:prstGeom prst="rect">
            <a:avLst/>
          </a:prstGeom>
        </p:spPr>
        <p:txBody>
          <a:bodyPr/>
          <a:lstStyle>
            <a:lvl1pPr>
              <a:defRPr sz="1600"/>
            </a:lvl1pPr>
          </a:lstStyle>
          <a:p>
            <a:endParaRPr lang="id-ID"/>
          </a:p>
        </p:txBody>
      </p:sp>
      <p:sp>
        <p:nvSpPr>
          <p:cNvPr id="33" name="Picture Placeholder 4"/>
          <p:cNvSpPr>
            <a:spLocks noGrp="1"/>
          </p:cNvSpPr>
          <p:nvPr>
            <p:ph type="pic" sz="quarter" idx="16"/>
          </p:nvPr>
        </p:nvSpPr>
        <p:spPr>
          <a:xfrm>
            <a:off x="3716335" y="1764768"/>
            <a:ext cx="1404000" cy="1404000"/>
          </a:xfrm>
          <a:prstGeom prst="rect">
            <a:avLst/>
          </a:prstGeom>
        </p:spPr>
        <p:txBody>
          <a:bodyPr/>
          <a:lstStyle>
            <a:lvl1pPr>
              <a:defRPr sz="1600"/>
            </a:lvl1pPr>
          </a:lstStyle>
          <a:p>
            <a:endParaRPr lang="id-ID"/>
          </a:p>
        </p:txBody>
      </p:sp>
      <p:sp>
        <p:nvSpPr>
          <p:cNvPr id="34" name="Picture Placeholder 4"/>
          <p:cNvSpPr>
            <a:spLocks noGrp="1"/>
          </p:cNvSpPr>
          <p:nvPr>
            <p:ph type="pic" sz="quarter" idx="17"/>
          </p:nvPr>
        </p:nvSpPr>
        <p:spPr>
          <a:xfrm>
            <a:off x="871541" y="3187167"/>
            <a:ext cx="1404000" cy="1404000"/>
          </a:xfrm>
          <a:prstGeom prst="rect">
            <a:avLst/>
          </a:prstGeom>
        </p:spPr>
        <p:txBody>
          <a:bodyPr/>
          <a:lstStyle>
            <a:lvl1pPr>
              <a:defRPr sz="1600"/>
            </a:lvl1pPr>
          </a:lstStyle>
          <a:p>
            <a:endParaRPr lang="id-ID"/>
          </a:p>
        </p:txBody>
      </p:sp>
      <p:sp>
        <p:nvSpPr>
          <p:cNvPr id="35" name="Picture Placeholder 4"/>
          <p:cNvSpPr>
            <a:spLocks noGrp="1"/>
          </p:cNvSpPr>
          <p:nvPr>
            <p:ph type="pic" sz="quarter" idx="18"/>
          </p:nvPr>
        </p:nvSpPr>
        <p:spPr>
          <a:xfrm>
            <a:off x="2293939" y="3187167"/>
            <a:ext cx="1404000" cy="1404000"/>
          </a:xfrm>
          <a:prstGeom prst="rect">
            <a:avLst/>
          </a:prstGeom>
        </p:spPr>
        <p:txBody>
          <a:bodyPr/>
          <a:lstStyle>
            <a:lvl1pPr>
              <a:defRPr sz="1600"/>
            </a:lvl1pPr>
          </a:lstStyle>
          <a:p>
            <a:endParaRPr lang="id-ID"/>
          </a:p>
        </p:txBody>
      </p:sp>
      <p:sp>
        <p:nvSpPr>
          <p:cNvPr id="36" name="Picture Placeholder 4"/>
          <p:cNvSpPr>
            <a:spLocks noGrp="1"/>
          </p:cNvSpPr>
          <p:nvPr>
            <p:ph type="pic" sz="quarter" idx="19"/>
          </p:nvPr>
        </p:nvSpPr>
        <p:spPr>
          <a:xfrm>
            <a:off x="3716336" y="3187167"/>
            <a:ext cx="1404000" cy="1404000"/>
          </a:xfrm>
          <a:prstGeom prst="rect">
            <a:avLst/>
          </a:prstGeom>
        </p:spPr>
        <p:txBody>
          <a:bodyPr/>
          <a:lstStyle>
            <a:lvl1pPr>
              <a:defRPr sz="1600"/>
            </a:lvl1pPr>
          </a:lstStyle>
          <a:p>
            <a:endParaRPr lang="id-ID"/>
          </a:p>
        </p:txBody>
      </p:sp>
      <p:sp>
        <p:nvSpPr>
          <p:cNvPr id="37" name="Picture Placeholder 4"/>
          <p:cNvSpPr>
            <a:spLocks noGrp="1"/>
          </p:cNvSpPr>
          <p:nvPr>
            <p:ph type="pic" sz="quarter" idx="20"/>
          </p:nvPr>
        </p:nvSpPr>
        <p:spPr>
          <a:xfrm>
            <a:off x="871541" y="4609565"/>
            <a:ext cx="1404000" cy="1404000"/>
          </a:xfrm>
          <a:prstGeom prst="rect">
            <a:avLst/>
          </a:prstGeom>
        </p:spPr>
        <p:txBody>
          <a:bodyPr/>
          <a:lstStyle>
            <a:lvl1pPr>
              <a:defRPr sz="1600"/>
            </a:lvl1pPr>
          </a:lstStyle>
          <a:p>
            <a:endParaRPr lang="id-ID"/>
          </a:p>
        </p:txBody>
      </p:sp>
      <p:sp>
        <p:nvSpPr>
          <p:cNvPr id="38" name="Picture Placeholder 4"/>
          <p:cNvSpPr>
            <a:spLocks noGrp="1"/>
          </p:cNvSpPr>
          <p:nvPr>
            <p:ph type="pic" sz="quarter" idx="21"/>
          </p:nvPr>
        </p:nvSpPr>
        <p:spPr>
          <a:xfrm>
            <a:off x="2293939" y="4609565"/>
            <a:ext cx="1404000" cy="1404000"/>
          </a:xfrm>
          <a:prstGeom prst="rect">
            <a:avLst/>
          </a:prstGeom>
        </p:spPr>
        <p:txBody>
          <a:bodyPr/>
          <a:lstStyle>
            <a:lvl1pPr>
              <a:defRPr sz="1600"/>
            </a:lvl1pPr>
          </a:lstStyle>
          <a:p>
            <a:endParaRPr lang="id-ID"/>
          </a:p>
        </p:txBody>
      </p:sp>
      <p:sp>
        <p:nvSpPr>
          <p:cNvPr id="39" name="Picture Placeholder 4"/>
          <p:cNvSpPr>
            <a:spLocks noGrp="1"/>
          </p:cNvSpPr>
          <p:nvPr>
            <p:ph type="pic" sz="quarter" idx="22"/>
          </p:nvPr>
        </p:nvSpPr>
        <p:spPr>
          <a:xfrm>
            <a:off x="3716336" y="4609565"/>
            <a:ext cx="1404000" cy="1404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372967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nodePh="1">
                                  <p:stCondLst>
                                    <p:cond delay="0"/>
                                  </p:stCondLst>
                                  <p:endCondLst>
                                    <p:cond evt="begin" delay="0">
                                      <p:tn val="25"/>
                                    </p:cond>
                                  </p:end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nodePh="1">
                                  <p:stCondLst>
                                    <p:cond delay="0"/>
                                  </p:stCondLst>
                                  <p:endCondLst>
                                    <p:cond evt="begin" delay="0">
                                      <p:tn val="37"/>
                                    </p:cond>
                                  </p:end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1" grpId="0"/>
      <p:bldP spid="32" grpId="0"/>
      <p:bldP spid="33" grpId="0"/>
      <p:bldP spid="34" grpId="0"/>
      <p:bldP spid="35" grpId="0"/>
      <p:bldP spid="36" grpId="0"/>
      <p:bldP spid="37" grpId="0"/>
      <p:bldP spid="38" grpId="0"/>
      <p:bldP spid="39" grpId="0"/>
    </p:bldLst>
  </p:timing>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laceholder">
    <p:spTree>
      <p:nvGrpSpPr>
        <p:cNvPr id="1" name=""/>
        <p:cNvGrpSpPr/>
        <p:nvPr/>
      </p:nvGrpSpPr>
      <p:grpSpPr>
        <a:xfrm>
          <a:off x="0" y="0"/>
          <a:ext cx="0" cy="0"/>
          <a:chOff x="0" y="0"/>
          <a:chExt cx="0" cy="0"/>
        </a:xfrm>
      </p:grpSpPr>
      <p:sp>
        <p:nvSpPr>
          <p:cNvPr id="6" name="Picture Placeholder 46"/>
          <p:cNvSpPr>
            <a:spLocks noGrp="1"/>
          </p:cNvSpPr>
          <p:nvPr>
            <p:ph type="pic" sz="quarter" idx="10"/>
          </p:nvPr>
        </p:nvSpPr>
        <p:spPr>
          <a:xfrm>
            <a:off x="0" y="0"/>
            <a:ext cx="1526400" cy="1710000"/>
          </a:xfrm>
        </p:spPr>
        <p:txBody>
          <a:bodyPr>
            <a:normAutofit/>
          </a:bodyPr>
          <a:lstStyle>
            <a:lvl1pPr>
              <a:defRPr sz="900"/>
            </a:lvl1pPr>
          </a:lstStyle>
          <a:p>
            <a:endParaRPr lang="id-ID"/>
          </a:p>
        </p:txBody>
      </p:sp>
      <p:sp>
        <p:nvSpPr>
          <p:cNvPr id="7" name="Picture Placeholder 46"/>
          <p:cNvSpPr>
            <a:spLocks noGrp="1"/>
          </p:cNvSpPr>
          <p:nvPr>
            <p:ph type="pic" sz="quarter" idx="11"/>
          </p:nvPr>
        </p:nvSpPr>
        <p:spPr>
          <a:xfrm>
            <a:off x="0" y="1714500"/>
            <a:ext cx="1526400" cy="1710000"/>
          </a:xfrm>
        </p:spPr>
        <p:txBody>
          <a:bodyPr>
            <a:normAutofit/>
          </a:bodyPr>
          <a:lstStyle>
            <a:lvl1pPr>
              <a:defRPr sz="900"/>
            </a:lvl1pPr>
          </a:lstStyle>
          <a:p>
            <a:endParaRPr lang="id-ID"/>
          </a:p>
        </p:txBody>
      </p:sp>
      <p:sp>
        <p:nvSpPr>
          <p:cNvPr id="8" name="Picture Placeholder 46"/>
          <p:cNvSpPr>
            <a:spLocks noGrp="1"/>
          </p:cNvSpPr>
          <p:nvPr>
            <p:ph type="pic" sz="quarter" idx="12"/>
          </p:nvPr>
        </p:nvSpPr>
        <p:spPr>
          <a:xfrm>
            <a:off x="0" y="3433500"/>
            <a:ext cx="1526400" cy="1710000"/>
          </a:xfrm>
        </p:spPr>
        <p:txBody>
          <a:bodyPr>
            <a:normAutofit/>
          </a:bodyPr>
          <a:lstStyle>
            <a:lvl1pPr>
              <a:defRPr sz="900"/>
            </a:lvl1pPr>
          </a:lstStyle>
          <a:p>
            <a:endParaRPr lang="id-ID"/>
          </a:p>
        </p:txBody>
      </p:sp>
      <p:sp>
        <p:nvSpPr>
          <p:cNvPr id="9" name="Picture Placeholder 46"/>
          <p:cNvSpPr>
            <a:spLocks noGrp="1"/>
          </p:cNvSpPr>
          <p:nvPr>
            <p:ph type="pic" sz="quarter" idx="13"/>
          </p:nvPr>
        </p:nvSpPr>
        <p:spPr>
          <a:xfrm>
            <a:off x="0" y="5148000"/>
            <a:ext cx="1526400" cy="1710000"/>
          </a:xfrm>
        </p:spPr>
        <p:txBody>
          <a:bodyPr>
            <a:normAutofit/>
          </a:bodyPr>
          <a:lstStyle>
            <a:lvl1pPr>
              <a:defRPr sz="900"/>
            </a:lvl1pPr>
          </a:lstStyle>
          <a:p>
            <a:endParaRPr lang="id-ID"/>
          </a:p>
        </p:txBody>
      </p:sp>
      <p:sp>
        <p:nvSpPr>
          <p:cNvPr id="10" name="Picture Placeholder 46"/>
          <p:cNvSpPr>
            <a:spLocks noGrp="1"/>
          </p:cNvSpPr>
          <p:nvPr>
            <p:ph type="pic" sz="quarter" idx="14"/>
          </p:nvPr>
        </p:nvSpPr>
        <p:spPr>
          <a:xfrm>
            <a:off x="1524000" y="0"/>
            <a:ext cx="1526400" cy="1710000"/>
          </a:xfrm>
        </p:spPr>
        <p:txBody>
          <a:bodyPr>
            <a:normAutofit/>
          </a:bodyPr>
          <a:lstStyle>
            <a:lvl1pPr>
              <a:defRPr sz="900"/>
            </a:lvl1pPr>
          </a:lstStyle>
          <a:p>
            <a:endParaRPr lang="id-ID"/>
          </a:p>
        </p:txBody>
      </p:sp>
      <p:sp>
        <p:nvSpPr>
          <p:cNvPr id="11" name="Picture Placeholder 46"/>
          <p:cNvSpPr>
            <a:spLocks noGrp="1"/>
          </p:cNvSpPr>
          <p:nvPr>
            <p:ph type="pic" sz="quarter" idx="15"/>
          </p:nvPr>
        </p:nvSpPr>
        <p:spPr>
          <a:xfrm>
            <a:off x="1524000" y="1714500"/>
            <a:ext cx="1526400" cy="1710000"/>
          </a:xfrm>
        </p:spPr>
        <p:txBody>
          <a:bodyPr>
            <a:normAutofit/>
          </a:bodyPr>
          <a:lstStyle>
            <a:lvl1pPr>
              <a:defRPr sz="900"/>
            </a:lvl1pPr>
          </a:lstStyle>
          <a:p>
            <a:endParaRPr lang="id-ID"/>
          </a:p>
        </p:txBody>
      </p:sp>
      <p:sp>
        <p:nvSpPr>
          <p:cNvPr id="12" name="Picture Placeholder 46"/>
          <p:cNvSpPr>
            <a:spLocks noGrp="1"/>
          </p:cNvSpPr>
          <p:nvPr>
            <p:ph type="pic" sz="quarter" idx="16"/>
          </p:nvPr>
        </p:nvSpPr>
        <p:spPr>
          <a:xfrm>
            <a:off x="1524000" y="3433500"/>
            <a:ext cx="1526400" cy="1710000"/>
          </a:xfrm>
        </p:spPr>
        <p:txBody>
          <a:bodyPr>
            <a:normAutofit/>
          </a:bodyPr>
          <a:lstStyle>
            <a:lvl1pPr>
              <a:defRPr sz="900"/>
            </a:lvl1pPr>
          </a:lstStyle>
          <a:p>
            <a:endParaRPr lang="id-ID"/>
          </a:p>
        </p:txBody>
      </p:sp>
      <p:sp>
        <p:nvSpPr>
          <p:cNvPr id="13" name="Picture Placeholder 46"/>
          <p:cNvSpPr>
            <a:spLocks noGrp="1"/>
          </p:cNvSpPr>
          <p:nvPr>
            <p:ph type="pic" sz="quarter" idx="17"/>
          </p:nvPr>
        </p:nvSpPr>
        <p:spPr>
          <a:xfrm>
            <a:off x="1524000" y="5148000"/>
            <a:ext cx="1526400" cy="1710000"/>
          </a:xfrm>
        </p:spPr>
        <p:txBody>
          <a:bodyPr>
            <a:normAutofit/>
          </a:bodyPr>
          <a:lstStyle>
            <a:lvl1pPr>
              <a:defRPr sz="900"/>
            </a:lvl1pPr>
          </a:lstStyle>
          <a:p>
            <a:endParaRPr lang="id-ID"/>
          </a:p>
        </p:txBody>
      </p:sp>
      <p:sp>
        <p:nvSpPr>
          <p:cNvPr id="14" name="Picture Placeholder 46"/>
          <p:cNvSpPr>
            <a:spLocks noGrp="1"/>
          </p:cNvSpPr>
          <p:nvPr>
            <p:ph type="pic" sz="quarter" idx="18"/>
          </p:nvPr>
        </p:nvSpPr>
        <p:spPr>
          <a:xfrm>
            <a:off x="3048000" y="0"/>
            <a:ext cx="1526400" cy="1710000"/>
          </a:xfrm>
        </p:spPr>
        <p:txBody>
          <a:bodyPr>
            <a:normAutofit/>
          </a:bodyPr>
          <a:lstStyle>
            <a:lvl1pPr>
              <a:defRPr sz="900"/>
            </a:lvl1pPr>
          </a:lstStyle>
          <a:p>
            <a:endParaRPr lang="id-ID"/>
          </a:p>
        </p:txBody>
      </p:sp>
      <p:sp>
        <p:nvSpPr>
          <p:cNvPr id="15" name="Picture Placeholder 46"/>
          <p:cNvSpPr>
            <a:spLocks noGrp="1"/>
          </p:cNvSpPr>
          <p:nvPr>
            <p:ph type="pic" sz="quarter" idx="19"/>
          </p:nvPr>
        </p:nvSpPr>
        <p:spPr>
          <a:xfrm>
            <a:off x="3048000" y="1714500"/>
            <a:ext cx="1526400" cy="1710000"/>
          </a:xfrm>
        </p:spPr>
        <p:txBody>
          <a:bodyPr>
            <a:normAutofit/>
          </a:bodyPr>
          <a:lstStyle>
            <a:lvl1pPr>
              <a:defRPr sz="900"/>
            </a:lvl1pPr>
          </a:lstStyle>
          <a:p>
            <a:endParaRPr lang="id-ID"/>
          </a:p>
        </p:txBody>
      </p:sp>
      <p:sp>
        <p:nvSpPr>
          <p:cNvPr id="16" name="Picture Placeholder 46"/>
          <p:cNvSpPr>
            <a:spLocks noGrp="1"/>
          </p:cNvSpPr>
          <p:nvPr>
            <p:ph type="pic" sz="quarter" idx="20"/>
          </p:nvPr>
        </p:nvSpPr>
        <p:spPr>
          <a:xfrm>
            <a:off x="3048000" y="3433500"/>
            <a:ext cx="1526400" cy="1710000"/>
          </a:xfrm>
        </p:spPr>
        <p:txBody>
          <a:bodyPr>
            <a:normAutofit/>
          </a:bodyPr>
          <a:lstStyle>
            <a:lvl1pPr>
              <a:defRPr sz="900"/>
            </a:lvl1pPr>
          </a:lstStyle>
          <a:p>
            <a:endParaRPr lang="id-ID"/>
          </a:p>
        </p:txBody>
      </p:sp>
      <p:sp>
        <p:nvSpPr>
          <p:cNvPr id="17" name="Picture Placeholder 46"/>
          <p:cNvSpPr>
            <a:spLocks noGrp="1"/>
          </p:cNvSpPr>
          <p:nvPr>
            <p:ph type="pic" sz="quarter" idx="21"/>
          </p:nvPr>
        </p:nvSpPr>
        <p:spPr>
          <a:xfrm>
            <a:off x="3048000" y="5148000"/>
            <a:ext cx="1526400" cy="1710000"/>
          </a:xfrm>
        </p:spPr>
        <p:txBody>
          <a:bodyPr>
            <a:normAutofit/>
          </a:bodyPr>
          <a:lstStyle>
            <a:lvl1pPr>
              <a:defRPr sz="900"/>
            </a:lvl1pPr>
          </a:lstStyle>
          <a:p>
            <a:endParaRPr lang="id-ID"/>
          </a:p>
        </p:txBody>
      </p:sp>
      <p:sp>
        <p:nvSpPr>
          <p:cNvPr id="18" name="Picture Placeholder 46"/>
          <p:cNvSpPr>
            <a:spLocks noGrp="1"/>
          </p:cNvSpPr>
          <p:nvPr>
            <p:ph type="pic" sz="quarter" idx="22"/>
          </p:nvPr>
        </p:nvSpPr>
        <p:spPr>
          <a:xfrm>
            <a:off x="4572000" y="0"/>
            <a:ext cx="1526400" cy="1710000"/>
          </a:xfrm>
        </p:spPr>
        <p:txBody>
          <a:bodyPr>
            <a:normAutofit/>
          </a:bodyPr>
          <a:lstStyle>
            <a:lvl1pPr>
              <a:defRPr sz="900"/>
            </a:lvl1pPr>
          </a:lstStyle>
          <a:p>
            <a:endParaRPr lang="id-ID"/>
          </a:p>
        </p:txBody>
      </p:sp>
      <p:sp>
        <p:nvSpPr>
          <p:cNvPr id="19" name="Picture Placeholder 46"/>
          <p:cNvSpPr>
            <a:spLocks noGrp="1"/>
          </p:cNvSpPr>
          <p:nvPr>
            <p:ph type="pic" sz="quarter" idx="23"/>
          </p:nvPr>
        </p:nvSpPr>
        <p:spPr>
          <a:xfrm>
            <a:off x="4572000" y="1714500"/>
            <a:ext cx="1526400" cy="1710000"/>
          </a:xfrm>
        </p:spPr>
        <p:txBody>
          <a:bodyPr>
            <a:normAutofit/>
          </a:bodyPr>
          <a:lstStyle>
            <a:lvl1pPr>
              <a:defRPr sz="900"/>
            </a:lvl1pPr>
          </a:lstStyle>
          <a:p>
            <a:endParaRPr lang="id-ID"/>
          </a:p>
        </p:txBody>
      </p:sp>
      <p:sp>
        <p:nvSpPr>
          <p:cNvPr id="20" name="Picture Placeholder 46"/>
          <p:cNvSpPr>
            <a:spLocks noGrp="1"/>
          </p:cNvSpPr>
          <p:nvPr>
            <p:ph type="pic" sz="quarter" idx="24"/>
          </p:nvPr>
        </p:nvSpPr>
        <p:spPr>
          <a:xfrm>
            <a:off x="4572000" y="3433500"/>
            <a:ext cx="1526400" cy="1710000"/>
          </a:xfrm>
        </p:spPr>
        <p:txBody>
          <a:bodyPr>
            <a:normAutofit/>
          </a:bodyPr>
          <a:lstStyle>
            <a:lvl1pPr>
              <a:defRPr sz="900"/>
            </a:lvl1pPr>
          </a:lstStyle>
          <a:p>
            <a:endParaRPr lang="id-ID"/>
          </a:p>
        </p:txBody>
      </p:sp>
      <p:sp>
        <p:nvSpPr>
          <p:cNvPr id="21" name="Picture Placeholder 46"/>
          <p:cNvSpPr>
            <a:spLocks noGrp="1"/>
          </p:cNvSpPr>
          <p:nvPr>
            <p:ph type="pic" sz="quarter" idx="25"/>
          </p:nvPr>
        </p:nvSpPr>
        <p:spPr>
          <a:xfrm>
            <a:off x="4572000" y="5148000"/>
            <a:ext cx="1526400" cy="1710000"/>
          </a:xfrm>
        </p:spPr>
        <p:txBody>
          <a:bodyPr>
            <a:normAutofit/>
          </a:bodyPr>
          <a:lstStyle>
            <a:lvl1pPr>
              <a:defRPr sz="900"/>
            </a:lvl1pPr>
          </a:lstStyle>
          <a:p>
            <a:endParaRPr lang="id-ID"/>
          </a:p>
        </p:txBody>
      </p:sp>
      <p:sp>
        <p:nvSpPr>
          <p:cNvPr id="22" name="Picture Placeholder 46"/>
          <p:cNvSpPr>
            <a:spLocks noGrp="1"/>
          </p:cNvSpPr>
          <p:nvPr>
            <p:ph type="pic" sz="quarter" idx="26"/>
          </p:nvPr>
        </p:nvSpPr>
        <p:spPr>
          <a:xfrm>
            <a:off x="6105525" y="0"/>
            <a:ext cx="1526400" cy="1710000"/>
          </a:xfrm>
        </p:spPr>
        <p:txBody>
          <a:bodyPr>
            <a:normAutofit/>
          </a:bodyPr>
          <a:lstStyle>
            <a:lvl1pPr>
              <a:defRPr sz="900"/>
            </a:lvl1pPr>
          </a:lstStyle>
          <a:p>
            <a:endParaRPr lang="id-ID"/>
          </a:p>
        </p:txBody>
      </p:sp>
      <p:sp>
        <p:nvSpPr>
          <p:cNvPr id="23" name="Picture Placeholder 46"/>
          <p:cNvSpPr>
            <a:spLocks noGrp="1"/>
          </p:cNvSpPr>
          <p:nvPr>
            <p:ph type="pic" sz="quarter" idx="27"/>
          </p:nvPr>
        </p:nvSpPr>
        <p:spPr>
          <a:xfrm>
            <a:off x="6105525" y="1714500"/>
            <a:ext cx="1526400" cy="1710000"/>
          </a:xfrm>
        </p:spPr>
        <p:txBody>
          <a:bodyPr>
            <a:normAutofit/>
          </a:bodyPr>
          <a:lstStyle>
            <a:lvl1pPr>
              <a:defRPr sz="900"/>
            </a:lvl1pPr>
          </a:lstStyle>
          <a:p>
            <a:endParaRPr lang="id-ID"/>
          </a:p>
        </p:txBody>
      </p:sp>
      <p:sp>
        <p:nvSpPr>
          <p:cNvPr id="24" name="Picture Placeholder 46"/>
          <p:cNvSpPr>
            <a:spLocks noGrp="1"/>
          </p:cNvSpPr>
          <p:nvPr>
            <p:ph type="pic" sz="quarter" idx="28"/>
          </p:nvPr>
        </p:nvSpPr>
        <p:spPr>
          <a:xfrm>
            <a:off x="6105525" y="3433500"/>
            <a:ext cx="1526400" cy="1710000"/>
          </a:xfrm>
        </p:spPr>
        <p:txBody>
          <a:bodyPr>
            <a:normAutofit/>
          </a:bodyPr>
          <a:lstStyle>
            <a:lvl1pPr>
              <a:defRPr sz="900"/>
            </a:lvl1pPr>
          </a:lstStyle>
          <a:p>
            <a:endParaRPr lang="id-ID"/>
          </a:p>
        </p:txBody>
      </p:sp>
      <p:sp>
        <p:nvSpPr>
          <p:cNvPr id="25" name="Picture Placeholder 46"/>
          <p:cNvSpPr>
            <a:spLocks noGrp="1"/>
          </p:cNvSpPr>
          <p:nvPr>
            <p:ph type="pic" sz="quarter" idx="29"/>
          </p:nvPr>
        </p:nvSpPr>
        <p:spPr>
          <a:xfrm>
            <a:off x="6105525" y="5148000"/>
            <a:ext cx="1526400" cy="1710000"/>
          </a:xfrm>
        </p:spPr>
        <p:txBody>
          <a:bodyPr>
            <a:normAutofit/>
          </a:bodyPr>
          <a:lstStyle>
            <a:lvl1pPr>
              <a:defRPr sz="900"/>
            </a:lvl1pPr>
          </a:lstStyle>
          <a:p>
            <a:endParaRPr lang="id-ID"/>
          </a:p>
        </p:txBody>
      </p:sp>
      <p:sp>
        <p:nvSpPr>
          <p:cNvPr id="26" name="Picture Placeholder 46"/>
          <p:cNvSpPr>
            <a:spLocks noGrp="1"/>
          </p:cNvSpPr>
          <p:nvPr>
            <p:ph type="pic" sz="quarter" idx="30"/>
          </p:nvPr>
        </p:nvSpPr>
        <p:spPr>
          <a:xfrm>
            <a:off x="7629525" y="0"/>
            <a:ext cx="1526400" cy="1710000"/>
          </a:xfrm>
        </p:spPr>
        <p:txBody>
          <a:bodyPr>
            <a:normAutofit/>
          </a:bodyPr>
          <a:lstStyle>
            <a:lvl1pPr>
              <a:defRPr sz="900"/>
            </a:lvl1pPr>
          </a:lstStyle>
          <a:p>
            <a:endParaRPr lang="id-ID"/>
          </a:p>
        </p:txBody>
      </p:sp>
      <p:sp>
        <p:nvSpPr>
          <p:cNvPr id="27" name="Picture Placeholder 46"/>
          <p:cNvSpPr>
            <a:spLocks noGrp="1"/>
          </p:cNvSpPr>
          <p:nvPr>
            <p:ph type="pic" sz="quarter" idx="31"/>
          </p:nvPr>
        </p:nvSpPr>
        <p:spPr>
          <a:xfrm>
            <a:off x="7629525" y="1714500"/>
            <a:ext cx="1526400" cy="1710000"/>
          </a:xfrm>
        </p:spPr>
        <p:txBody>
          <a:bodyPr>
            <a:normAutofit/>
          </a:bodyPr>
          <a:lstStyle>
            <a:lvl1pPr>
              <a:defRPr sz="900"/>
            </a:lvl1pPr>
          </a:lstStyle>
          <a:p>
            <a:endParaRPr lang="id-ID"/>
          </a:p>
        </p:txBody>
      </p:sp>
      <p:sp>
        <p:nvSpPr>
          <p:cNvPr id="28" name="Picture Placeholder 46"/>
          <p:cNvSpPr>
            <a:spLocks noGrp="1"/>
          </p:cNvSpPr>
          <p:nvPr>
            <p:ph type="pic" sz="quarter" idx="32"/>
          </p:nvPr>
        </p:nvSpPr>
        <p:spPr>
          <a:xfrm>
            <a:off x="7629525" y="3433500"/>
            <a:ext cx="1526400" cy="1710000"/>
          </a:xfrm>
        </p:spPr>
        <p:txBody>
          <a:bodyPr>
            <a:normAutofit/>
          </a:bodyPr>
          <a:lstStyle>
            <a:lvl1pPr>
              <a:defRPr sz="900"/>
            </a:lvl1pPr>
          </a:lstStyle>
          <a:p>
            <a:endParaRPr lang="id-ID"/>
          </a:p>
        </p:txBody>
      </p:sp>
      <p:sp>
        <p:nvSpPr>
          <p:cNvPr id="29" name="Picture Placeholder 46"/>
          <p:cNvSpPr>
            <a:spLocks noGrp="1"/>
          </p:cNvSpPr>
          <p:nvPr>
            <p:ph type="pic" sz="quarter" idx="33"/>
          </p:nvPr>
        </p:nvSpPr>
        <p:spPr>
          <a:xfrm>
            <a:off x="7629525" y="5148000"/>
            <a:ext cx="1526400" cy="1710000"/>
          </a:xfrm>
        </p:spPr>
        <p:txBody>
          <a:bodyPr>
            <a:normAutofit/>
          </a:bodyPr>
          <a:lstStyle>
            <a:lvl1pPr>
              <a:defRPr sz="900"/>
            </a:lvl1pPr>
          </a:lstStyle>
          <a:p>
            <a:endParaRPr lang="id-ID"/>
          </a:p>
        </p:txBody>
      </p:sp>
      <p:sp>
        <p:nvSpPr>
          <p:cNvPr id="30" name="Picture Placeholder 46"/>
          <p:cNvSpPr>
            <a:spLocks noGrp="1"/>
          </p:cNvSpPr>
          <p:nvPr>
            <p:ph type="pic" sz="quarter" idx="34"/>
          </p:nvPr>
        </p:nvSpPr>
        <p:spPr>
          <a:xfrm>
            <a:off x="9153525" y="0"/>
            <a:ext cx="1526400" cy="1710000"/>
          </a:xfrm>
        </p:spPr>
        <p:txBody>
          <a:bodyPr>
            <a:normAutofit/>
          </a:bodyPr>
          <a:lstStyle>
            <a:lvl1pPr>
              <a:defRPr sz="900"/>
            </a:lvl1pPr>
          </a:lstStyle>
          <a:p>
            <a:endParaRPr lang="id-ID"/>
          </a:p>
        </p:txBody>
      </p:sp>
      <p:sp>
        <p:nvSpPr>
          <p:cNvPr id="31" name="Picture Placeholder 46"/>
          <p:cNvSpPr>
            <a:spLocks noGrp="1"/>
          </p:cNvSpPr>
          <p:nvPr>
            <p:ph type="pic" sz="quarter" idx="35"/>
          </p:nvPr>
        </p:nvSpPr>
        <p:spPr>
          <a:xfrm>
            <a:off x="9153525" y="1714500"/>
            <a:ext cx="1526400" cy="1710000"/>
          </a:xfrm>
        </p:spPr>
        <p:txBody>
          <a:bodyPr>
            <a:normAutofit/>
          </a:bodyPr>
          <a:lstStyle>
            <a:lvl1pPr>
              <a:defRPr sz="900"/>
            </a:lvl1pPr>
          </a:lstStyle>
          <a:p>
            <a:endParaRPr lang="id-ID"/>
          </a:p>
        </p:txBody>
      </p:sp>
      <p:sp>
        <p:nvSpPr>
          <p:cNvPr id="32" name="Picture Placeholder 46"/>
          <p:cNvSpPr>
            <a:spLocks noGrp="1"/>
          </p:cNvSpPr>
          <p:nvPr>
            <p:ph type="pic" sz="quarter" idx="36"/>
          </p:nvPr>
        </p:nvSpPr>
        <p:spPr>
          <a:xfrm>
            <a:off x="9153525" y="3433500"/>
            <a:ext cx="1526400" cy="1710000"/>
          </a:xfrm>
        </p:spPr>
        <p:txBody>
          <a:bodyPr>
            <a:normAutofit/>
          </a:bodyPr>
          <a:lstStyle>
            <a:lvl1pPr>
              <a:defRPr sz="900"/>
            </a:lvl1pPr>
          </a:lstStyle>
          <a:p>
            <a:endParaRPr lang="id-ID"/>
          </a:p>
        </p:txBody>
      </p:sp>
      <p:sp>
        <p:nvSpPr>
          <p:cNvPr id="33" name="Picture Placeholder 46"/>
          <p:cNvSpPr>
            <a:spLocks noGrp="1"/>
          </p:cNvSpPr>
          <p:nvPr>
            <p:ph type="pic" sz="quarter" idx="37"/>
          </p:nvPr>
        </p:nvSpPr>
        <p:spPr>
          <a:xfrm>
            <a:off x="9153525" y="5148000"/>
            <a:ext cx="1526400" cy="1710000"/>
          </a:xfrm>
        </p:spPr>
        <p:txBody>
          <a:bodyPr>
            <a:normAutofit/>
          </a:bodyPr>
          <a:lstStyle>
            <a:lvl1pPr>
              <a:defRPr sz="900"/>
            </a:lvl1pPr>
          </a:lstStyle>
          <a:p>
            <a:endParaRPr lang="id-ID"/>
          </a:p>
        </p:txBody>
      </p:sp>
      <p:sp>
        <p:nvSpPr>
          <p:cNvPr id="34" name="Picture Placeholder 46"/>
          <p:cNvSpPr>
            <a:spLocks noGrp="1"/>
          </p:cNvSpPr>
          <p:nvPr>
            <p:ph type="pic" sz="quarter" idx="38"/>
          </p:nvPr>
        </p:nvSpPr>
        <p:spPr>
          <a:xfrm>
            <a:off x="10677525" y="0"/>
            <a:ext cx="1526400" cy="1710000"/>
          </a:xfrm>
        </p:spPr>
        <p:txBody>
          <a:bodyPr>
            <a:normAutofit/>
          </a:bodyPr>
          <a:lstStyle>
            <a:lvl1pPr>
              <a:defRPr sz="900"/>
            </a:lvl1pPr>
          </a:lstStyle>
          <a:p>
            <a:endParaRPr lang="id-ID"/>
          </a:p>
        </p:txBody>
      </p:sp>
      <p:sp>
        <p:nvSpPr>
          <p:cNvPr id="35" name="Picture Placeholder 46"/>
          <p:cNvSpPr>
            <a:spLocks noGrp="1"/>
          </p:cNvSpPr>
          <p:nvPr>
            <p:ph type="pic" sz="quarter" idx="39"/>
          </p:nvPr>
        </p:nvSpPr>
        <p:spPr>
          <a:xfrm>
            <a:off x="10677525" y="1714500"/>
            <a:ext cx="1526400" cy="1710000"/>
          </a:xfrm>
        </p:spPr>
        <p:txBody>
          <a:bodyPr>
            <a:normAutofit/>
          </a:bodyPr>
          <a:lstStyle>
            <a:lvl1pPr>
              <a:defRPr sz="900"/>
            </a:lvl1pPr>
          </a:lstStyle>
          <a:p>
            <a:endParaRPr lang="id-ID"/>
          </a:p>
        </p:txBody>
      </p:sp>
      <p:sp>
        <p:nvSpPr>
          <p:cNvPr id="36" name="Picture Placeholder 46"/>
          <p:cNvSpPr>
            <a:spLocks noGrp="1"/>
          </p:cNvSpPr>
          <p:nvPr>
            <p:ph type="pic" sz="quarter" idx="40"/>
          </p:nvPr>
        </p:nvSpPr>
        <p:spPr>
          <a:xfrm>
            <a:off x="10677525" y="3433500"/>
            <a:ext cx="1526400" cy="1710000"/>
          </a:xfrm>
        </p:spPr>
        <p:txBody>
          <a:bodyPr>
            <a:normAutofit/>
          </a:bodyPr>
          <a:lstStyle>
            <a:lvl1pPr>
              <a:defRPr sz="900"/>
            </a:lvl1pPr>
          </a:lstStyle>
          <a:p>
            <a:endParaRPr lang="id-ID"/>
          </a:p>
        </p:txBody>
      </p:sp>
      <p:sp>
        <p:nvSpPr>
          <p:cNvPr id="37" name="Picture Placeholder 46"/>
          <p:cNvSpPr>
            <a:spLocks noGrp="1"/>
          </p:cNvSpPr>
          <p:nvPr>
            <p:ph type="pic" sz="quarter" idx="41"/>
          </p:nvPr>
        </p:nvSpPr>
        <p:spPr>
          <a:xfrm>
            <a:off x="10677525" y="5148000"/>
            <a:ext cx="1526400" cy="1710000"/>
          </a:xfrm>
        </p:spPr>
        <p:txBody>
          <a:bodyPr>
            <a:normAutofit/>
          </a:bodyPr>
          <a:lstStyle>
            <a:lvl1pPr>
              <a:defRPr sz="900"/>
            </a:lvl1pPr>
          </a:lstStyle>
          <a:p>
            <a:endParaRPr lang="id-ID"/>
          </a:p>
        </p:txBody>
      </p:sp>
    </p:spTree>
    <p:extLst>
      <p:ext uri="{BB962C8B-B14F-4D97-AF65-F5344CB8AC3E}">
        <p14:creationId xmlns:p14="http://schemas.microsoft.com/office/powerpoint/2010/main" val="69081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Effect transition="in" filter="fade">
                                      <p:cBhvr>
                                        <p:cTn id="74" dur="500"/>
                                        <p:tgtEl>
                                          <p:spTgt spid="19"/>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Effect transition="in" filter="fade">
                                      <p:cBhvr>
                                        <p:cTn id="89" dur="500"/>
                                        <p:tgtEl>
                                          <p:spTgt spid="22"/>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grpId="0" nodeType="withEffect" nodePh="1">
                                  <p:stCondLst>
                                    <p:cond delay="0"/>
                                  </p:stCondLst>
                                  <p:endCondLst>
                                    <p:cond evt="begin" delay="0">
                                      <p:tn val="95"/>
                                    </p:cond>
                                  </p:end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par>
                                <p:cTn id="100" presetID="53" presetClass="entr" presetSubtype="16" fill="hold" grpId="0" nodeType="withEffect" nodePh="1">
                                  <p:stCondLst>
                                    <p:cond delay="0"/>
                                  </p:stCondLst>
                                  <p:endCondLst>
                                    <p:cond evt="begin" delay="0">
                                      <p:tn val="100"/>
                                    </p:cond>
                                  </p:end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fltVal val="0"/>
                                          </p:val>
                                        </p:tav>
                                        <p:tav tm="100000">
                                          <p:val>
                                            <p:strVal val="#ppt_w"/>
                                          </p:val>
                                        </p:tav>
                                      </p:tavLst>
                                    </p:anim>
                                    <p:anim calcmode="lin" valueType="num">
                                      <p:cBhvr>
                                        <p:cTn id="103" dur="500" fill="hold"/>
                                        <p:tgtEl>
                                          <p:spTgt spid="25"/>
                                        </p:tgtEl>
                                        <p:attrNameLst>
                                          <p:attrName>ppt_h</p:attrName>
                                        </p:attrNameLst>
                                      </p:cBhvr>
                                      <p:tavLst>
                                        <p:tav tm="0">
                                          <p:val>
                                            <p:fltVal val="0"/>
                                          </p:val>
                                        </p:tav>
                                        <p:tav tm="100000">
                                          <p:val>
                                            <p:strVal val="#ppt_h"/>
                                          </p:val>
                                        </p:tav>
                                      </p:tavLst>
                                    </p:anim>
                                    <p:animEffect transition="in" filter="fade">
                                      <p:cBhvr>
                                        <p:cTn id="104" dur="500"/>
                                        <p:tgtEl>
                                          <p:spTgt spid="25"/>
                                        </p:tgtEl>
                                      </p:cBhvr>
                                    </p:animEffect>
                                  </p:childTnLst>
                                </p:cTn>
                              </p:par>
                              <p:par>
                                <p:cTn id="105" presetID="53" presetClass="entr" presetSubtype="16" fill="hold" grpId="0" nodeType="withEffect" nodePh="1">
                                  <p:stCondLst>
                                    <p:cond delay="0"/>
                                  </p:stCondLst>
                                  <p:endCondLst>
                                    <p:cond evt="begin" delay="0">
                                      <p:tn val="105"/>
                                    </p:cond>
                                  </p:endCondLst>
                                  <p:childTnLst>
                                    <p:set>
                                      <p:cBhvr>
                                        <p:cTn id="106" dur="1" fill="hold">
                                          <p:stCondLst>
                                            <p:cond delay="0"/>
                                          </p:stCondLst>
                                        </p:cTn>
                                        <p:tgtEl>
                                          <p:spTgt spid="26"/>
                                        </p:tgtEl>
                                        <p:attrNameLst>
                                          <p:attrName>style.visibility</p:attrName>
                                        </p:attrNameLst>
                                      </p:cBhvr>
                                      <p:to>
                                        <p:strVal val="visible"/>
                                      </p:to>
                                    </p:set>
                                    <p:anim calcmode="lin" valueType="num">
                                      <p:cBhvr>
                                        <p:cTn id="107" dur="500" fill="hold"/>
                                        <p:tgtEl>
                                          <p:spTgt spid="26"/>
                                        </p:tgtEl>
                                        <p:attrNameLst>
                                          <p:attrName>ppt_w</p:attrName>
                                        </p:attrNameLst>
                                      </p:cBhvr>
                                      <p:tavLst>
                                        <p:tav tm="0">
                                          <p:val>
                                            <p:fltVal val="0"/>
                                          </p:val>
                                        </p:tav>
                                        <p:tav tm="100000">
                                          <p:val>
                                            <p:strVal val="#ppt_w"/>
                                          </p:val>
                                        </p:tav>
                                      </p:tavLst>
                                    </p:anim>
                                    <p:anim calcmode="lin" valueType="num">
                                      <p:cBhvr>
                                        <p:cTn id="108" dur="500" fill="hold"/>
                                        <p:tgtEl>
                                          <p:spTgt spid="26"/>
                                        </p:tgtEl>
                                        <p:attrNameLst>
                                          <p:attrName>ppt_h</p:attrName>
                                        </p:attrNameLst>
                                      </p:cBhvr>
                                      <p:tavLst>
                                        <p:tav tm="0">
                                          <p:val>
                                            <p:fltVal val="0"/>
                                          </p:val>
                                        </p:tav>
                                        <p:tav tm="100000">
                                          <p:val>
                                            <p:strVal val="#ppt_h"/>
                                          </p:val>
                                        </p:tav>
                                      </p:tavLst>
                                    </p:anim>
                                    <p:animEffect transition="in" filter="fade">
                                      <p:cBhvr>
                                        <p:cTn id="109" dur="500"/>
                                        <p:tgtEl>
                                          <p:spTgt spid="26"/>
                                        </p:tgtEl>
                                      </p:cBhvr>
                                    </p:animEffect>
                                  </p:childTnLst>
                                </p:cTn>
                              </p:par>
                              <p:par>
                                <p:cTn id="110" presetID="53" presetClass="entr" presetSubtype="16" fill="hold" grpId="0" nodeType="withEffect" nodePh="1">
                                  <p:stCondLst>
                                    <p:cond delay="0"/>
                                  </p:stCondLst>
                                  <p:endCondLst>
                                    <p:cond evt="begin" delay="0">
                                      <p:tn val="110"/>
                                    </p:cond>
                                  </p:end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par>
                                <p:cTn id="115" presetID="53" presetClass="entr" presetSubtype="16" fill="hold" grpId="0" nodeType="withEffect" nodePh="1">
                                  <p:stCondLst>
                                    <p:cond delay="0"/>
                                  </p:stCondLst>
                                  <p:endCondLst>
                                    <p:cond evt="begin" delay="0">
                                      <p:tn val="115"/>
                                    </p:cond>
                                  </p:endCondLst>
                                  <p:childTnLst>
                                    <p:set>
                                      <p:cBhvr>
                                        <p:cTn id="116" dur="1" fill="hold">
                                          <p:stCondLst>
                                            <p:cond delay="0"/>
                                          </p:stCondLst>
                                        </p:cTn>
                                        <p:tgtEl>
                                          <p:spTgt spid="28"/>
                                        </p:tgtEl>
                                        <p:attrNameLst>
                                          <p:attrName>style.visibility</p:attrName>
                                        </p:attrNameLst>
                                      </p:cBhvr>
                                      <p:to>
                                        <p:strVal val="visible"/>
                                      </p:to>
                                    </p:set>
                                    <p:anim calcmode="lin" valueType="num">
                                      <p:cBhvr>
                                        <p:cTn id="117" dur="500" fill="hold"/>
                                        <p:tgtEl>
                                          <p:spTgt spid="28"/>
                                        </p:tgtEl>
                                        <p:attrNameLst>
                                          <p:attrName>ppt_w</p:attrName>
                                        </p:attrNameLst>
                                      </p:cBhvr>
                                      <p:tavLst>
                                        <p:tav tm="0">
                                          <p:val>
                                            <p:fltVal val="0"/>
                                          </p:val>
                                        </p:tav>
                                        <p:tav tm="100000">
                                          <p:val>
                                            <p:strVal val="#ppt_w"/>
                                          </p:val>
                                        </p:tav>
                                      </p:tavLst>
                                    </p:anim>
                                    <p:anim calcmode="lin" valueType="num">
                                      <p:cBhvr>
                                        <p:cTn id="118" dur="500" fill="hold"/>
                                        <p:tgtEl>
                                          <p:spTgt spid="28"/>
                                        </p:tgtEl>
                                        <p:attrNameLst>
                                          <p:attrName>ppt_h</p:attrName>
                                        </p:attrNameLst>
                                      </p:cBhvr>
                                      <p:tavLst>
                                        <p:tav tm="0">
                                          <p:val>
                                            <p:fltVal val="0"/>
                                          </p:val>
                                        </p:tav>
                                        <p:tav tm="100000">
                                          <p:val>
                                            <p:strVal val="#ppt_h"/>
                                          </p:val>
                                        </p:tav>
                                      </p:tavLst>
                                    </p:anim>
                                    <p:animEffect transition="in" filter="fade">
                                      <p:cBhvr>
                                        <p:cTn id="119" dur="500"/>
                                        <p:tgtEl>
                                          <p:spTgt spid="28"/>
                                        </p:tgtEl>
                                      </p:cBhvr>
                                    </p:animEffect>
                                  </p:childTnLst>
                                </p:cTn>
                              </p:par>
                              <p:par>
                                <p:cTn id="120" presetID="53" presetClass="entr" presetSubtype="16" fill="hold" grpId="0" nodeType="withEffect" nodePh="1">
                                  <p:stCondLst>
                                    <p:cond delay="0"/>
                                  </p:stCondLst>
                                  <p:endCondLst>
                                    <p:cond evt="begin" delay="0">
                                      <p:tn val="120"/>
                                    </p:cond>
                                  </p:end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par>
                                <p:cTn id="125" presetID="53" presetClass="entr" presetSubtype="16" fill="hold" grpId="0" nodeType="withEffect" nodePh="1">
                                  <p:stCondLst>
                                    <p:cond delay="0"/>
                                  </p:stCondLst>
                                  <p:endCondLst>
                                    <p:cond evt="begin" delay="0">
                                      <p:tn val="125"/>
                                    </p:cond>
                                  </p:endCondLst>
                                  <p:childTnLst>
                                    <p:set>
                                      <p:cBhvr>
                                        <p:cTn id="126" dur="1" fill="hold">
                                          <p:stCondLst>
                                            <p:cond delay="0"/>
                                          </p:stCondLst>
                                        </p:cTn>
                                        <p:tgtEl>
                                          <p:spTgt spid="30"/>
                                        </p:tgtEl>
                                        <p:attrNameLst>
                                          <p:attrName>style.visibility</p:attrName>
                                        </p:attrNameLst>
                                      </p:cBhvr>
                                      <p:to>
                                        <p:strVal val="visible"/>
                                      </p:to>
                                    </p:set>
                                    <p:anim calcmode="lin" valueType="num">
                                      <p:cBhvr>
                                        <p:cTn id="127" dur="500" fill="hold"/>
                                        <p:tgtEl>
                                          <p:spTgt spid="30"/>
                                        </p:tgtEl>
                                        <p:attrNameLst>
                                          <p:attrName>ppt_w</p:attrName>
                                        </p:attrNameLst>
                                      </p:cBhvr>
                                      <p:tavLst>
                                        <p:tav tm="0">
                                          <p:val>
                                            <p:fltVal val="0"/>
                                          </p:val>
                                        </p:tav>
                                        <p:tav tm="100000">
                                          <p:val>
                                            <p:strVal val="#ppt_w"/>
                                          </p:val>
                                        </p:tav>
                                      </p:tavLst>
                                    </p:anim>
                                    <p:anim calcmode="lin" valueType="num">
                                      <p:cBhvr>
                                        <p:cTn id="128" dur="500" fill="hold"/>
                                        <p:tgtEl>
                                          <p:spTgt spid="30"/>
                                        </p:tgtEl>
                                        <p:attrNameLst>
                                          <p:attrName>ppt_h</p:attrName>
                                        </p:attrNameLst>
                                      </p:cBhvr>
                                      <p:tavLst>
                                        <p:tav tm="0">
                                          <p:val>
                                            <p:fltVal val="0"/>
                                          </p:val>
                                        </p:tav>
                                        <p:tav tm="100000">
                                          <p:val>
                                            <p:strVal val="#ppt_h"/>
                                          </p:val>
                                        </p:tav>
                                      </p:tavLst>
                                    </p:anim>
                                    <p:animEffect transition="in" filter="fade">
                                      <p:cBhvr>
                                        <p:cTn id="129" dur="500"/>
                                        <p:tgtEl>
                                          <p:spTgt spid="30"/>
                                        </p:tgtEl>
                                      </p:cBhvr>
                                    </p:animEffect>
                                  </p:childTnLst>
                                </p:cTn>
                              </p:par>
                              <p:par>
                                <p:cTn id="130" presetID="53" presetClass="entr" presetSubtype="16" fill="hold" grpId="0" nodeType="withEffect" nodePh="1">
                                  <p:stCondLst>
                                    <p:cond delay="0"/>
                                  </p:stCondLst>
                                  <p:endCondLst>
                                    <p:cond evt="begin" delay="0">
                                      <p:tn val="130"/>
                                    </p:cond>
                                  </p:endCondLst>
                                  <p:childTnLst>
                                    <p:set>
                                      <p:cBhvr>
                                        <p:cTn id="131" dur="1" fill="hold">
                                          <p:stCondLst>
                                            <p:cond delay="0"/>
                                          </p:stCondLst>
                                        </p:cTn>
                                        <p:tgtEl>
                                          <p:spTgt spid="31"/>
                                        </p:tgtEl>
                                        <p:attrNameLst>
                                          <p:attrName>style.visibility</p:attrName>
                                        </p:attrNameLst>
                                      </p:cBhvr>
                                      <p:to>
                                        <p:strVal val="visible"/>
                                      </p:to>
                                    </p:set>
                                    <p:anim calcmode="lin" valueType="num">
                                      <p:cBhvr>
                                        <p:cTn id="132" dur="500" fill="hold"/>
                                        <p:tgtEl>
                                          <p:spTgt spid="31"/>
                                        </p:tgtEl>
                                        <p:attrNameLst>
                                          <p:attrName>ppt_w</p:attrName>
                                        </p:attrNameLst>
                                      </p:cBhvr>
                                      <p:tavLst>
                                        <p:tav tm="0">
                                          <p:val>
                                            <p:fltVal val="0"/>
                                          </p:val>
                                        </p:tav>
                                        <p:tav tm="100000">
                                          <p:val>
                                            <p:strVal val="#ppt_w"/>
                                          </p:val>
                                        </p:tav>
                                      </p:tavLst>
                                    </p:anim>
                                    <p:anim calcmode="lin" valueType="num">
                                      <p:cBhvr>
                                        <p:cTn id="133" dur="500" fill="hold"/>
                                        <p:tgtEl>
                                          <p:spTgt spid="31"/>
                                        </p:tgtEl>
                                        <p:attrNameLst>
                                          <p:attrName>ppt_h</p:attrName>
                                        </p:attrNameLst>
                                      </p:cBhvr>
                                      <p:tavLst>
                                        <p:tav tm="0">
                                          <p:val>
                                            <p:fltVal val="0"/>
                                          </p:val>
                                        </p:tav>
                                        <p:tav tm="100000">
                                          <p:val>
                                            <p:strVal val="#ppt_h"/>
                                          </p:val>
                                        </p:tav>
                                      </p:tavLst>
                                    </p:anim>
                                    <p:animEffect transition="in" filter="fade">
                                      <p:cBhvr>
                                        <p:cTn id="134" dur="500"/>
                                        <p:tgtEl>
                                          <p:spTgt spid="31"/>
                                        </p:tgtEl>
                                      </p:cBhvr>
                                    </p:animEffect>
                                  </p:childTnLst>
                                </p:cTn>
                              </p:par>
                              <p:par>
                                <p:cTn id="135" presetID="53" presetClass="entr" presetSubtype="16" fill="hold" grpId="0" nodeType="withEffect" nodePh="1">
                                  <p:stCondLst>
                                    <p:cond delay="0"/>
                                  </p:stCondLst>
                                  <p:endCondLst>
                                    <p:cond evt="begin" delay="0">
                                      <p:tn val="135"/>
                                    </p:cond>
                                  </p:endCondLst>
                                  <p:childTnLst>
                                    <p:set>
                                      <p:cBhvr>
                                        <p:cTn id="136" dur="1" fill="hold">
                                          <p:stCondLst>
                                            <p:cond delay="0"/>
                                          </p:stCondLst>
                                        </p:cTn>
                                        <p:tgtEl>
                                          <p:spTgt spid="32"/>
                                        </p:tgtEl>
                                        <p:attrNameLst>
                                          <p:attrName>style.visibility</p:attrName>
                                        </p:attrNameLst>
                                      </p:cBhvr>
                                      <p:to>
                                        <p:strVal val="visible"/>
                                      </p:to>
                                    </p:set>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fltVal val="0"/>
                                          </p:val>
                                        </p:tav>
                                        <p:tav tm="100000">
                                          <p:val>
                                            <p:strVal val="#ppt_h"/>
                                          </p:val>
                                        </p:tav>
                                      </p:tavLst>
                                    </p:anim>
                                    <p:animEffect transition="in" filter="fade">
                                      <p:cBhvr>
                                        <p:cTn id="139" dur="500"/>
                                        <p:tgtEl>
                                          <p:spTgt spid="32"/>
                                        </p:tgtEl>
                                      </p:cBhvr>
                                    </p:animEffect>
                                  </p:childTnLst>
                                </p:cTn>
                              </p:par>
                              <p:par>
                                <p:cTn id="140" presetID="53" presetClass="entr" presetSubtype="16" fill="hold" grpId="0" nodeType="withEffect" nodePh="1">
                                  <p:stCondLst>
                                    <p:cond delay="0"/>
                                  </p:stCondLst>
                                  <p:endCondLst>
                                    <p:cond evt="begin" delay="0">
                                      <p:tn val="140"/>
                                    </p:cond>
                                  </p:endCondLst>
                                  <p:childTnLst>
                                    <p:set>
                                      <p:cBhvr>
                                        <p:cTn id="141" dur="1" fill="hold">
                                          <p:stCondLst>
                                            <p:cond delay="0"/>
                                          </p:stCondLst>
                                        </p:cTn>
                                        <p:tgtEl>
                                          <p:spTgt spid="33"/>
                                        </p:tgtEl>
                                        <p:attrNameLst>
                                          <p:attrName>style.visibility</p:attrName>
                                        </p:attrNameLst>
                                      </p:cBhvr>
                                      <p:to>
                                        <p:strVal val="visible"/>
                                      </p:to>
                                    </p:set>
                                    <p:anim calcmode="lin" valueType="num">
                                      <p:cBhvr>
                                        <p:cTn id="142" dur="500" fill="hold"/>
                                        <p:tgtEl>
                                          <p:spTgt spid="33"/>
                                        </p:tgtEl>
                                        <p:attrNameLst>
                                          <p:attrName>ppt_w</p:attrName>
                                        </p:attrNameLst>
                                      </p:cBhvr>
                                      <p:tavLst>
                                        <p:tav tm="0">
                                          <p:val>
                                            <p:fltVal val="0"/>
                                          </p:val>
                                        </p:tav>
                                        <p:tav tm="100000">
                                          <p:val>
                                            <p:strVal val="#ppt_w"/>
                                          </p:val>
                                        </p:tav>
                                      </p:tavLst>
                                    </p:anim>
                                    <p:anim calcmode="lin" valueType="num">
                                      <p:cBhvr>
                                        <p:cTn id="143" dur="500" fill="hold"/>
                                        <p:tgtEl>
                                          <p:spTgt spid="33"/>
                                        </p:tgtEl>
                                        <p:attrNameLst>
                                          <p:attrName>ppt_h</p:attrName>
                                        </p:attrNameLst>
                                      </p:cBhvr>
                                      <p:tavLst>
                                        <p:tav tm="0">
                                          <p:val>
                                            <p:fltVal val="0"/>
                                          </p:val>
                                        </p:tav>
                                        <p:tav tm="100000">
                                          <p:val>
                                            <p:strVal val="#ppt_h"/>
                                          </p:val>
                                        </p:tav>
                                      </p:tavLst>
                                    </p:anim>
                                    <p:animEffect transition="in" filter="fade">
                                      <p:cBhvr>
                                        <p:cTn id="144" dur="500"/>
                                        <p:tgtEl>
                                          <p:spTgt spid="33"/>
                                        </p:tgtEl>
                                      </p:cBhvr>
                                    </p:animEffect>
                                  </p:childTnLst>
                                </p:cTn>
                              </p:par>
                              <p:par>
                                <p:cTn id="145" presetID="53" presetClass="entr" presetSubtype="16" fill="hold" grpId="0" nodeType="withEffect" nodePh="1">
                                  <p:stCondLst>
                                    <p:cond delay="0"/>
                                  </p:stCondLst>
                                  <p:endCondLst>
                                    <p:cond evt="begin" delay="0">
                                      <p:tn val="145"/>
                                    </p:cond>
                                  </p:endCondLst>
                                  <p:childTnLst>
                                    <p:set>
                                      <p:cBhvr>
                                        <p:cTn id="146" dur="1" fill="hold">
                                          <p:stCondLst>
                                            <p:cond delay="0"/>
                                          </p:stCondLst>
                                        </p:cTn>
                                        <p:tgtEl>
                                          <p:spTgt spid="34"/>
                                        </p:tgtEl>
                                        <p:attrNameLst>
                                          <p:attrName>style.visibility</p:attrName>
                                        </p:attrNameLst>
                                      </p:cBhvr>
                                      <p:to>
                                        <p:strVal val="visible"/>
                                      </p:to>
                                    </p:set>
                                    <p:anim calcmode="lin" valueType="num">
                                      <p:cBhvr>
                                        <p:cTn id="147" dur="500" fill="hold"/>
                                        <p:tgtEl>
                                          <p:spTgt spid="34"/>
                                        </p:tgtEl>
                                        <p:attrNameLst>
                                          <p:attrName>ppt_w</p:attrName>
                                        </p:attrNameLst>
                                      </p:cBhvr>
                                      <p:tavLst>
                                        <p:tav tm="0">
                                          <p:val>
                                            <p:fltVal val="0"/>
                                          </p:val>
                                        </p:tav>
                                        <p:tav tm="100000">
                                          <p:val>
                                            <p:strVal val="#ppt_w"/>
                                          </p:val>
                                        </p:tav>
                                      </p:tavLst>
                                    </p:anim>
                                    <p:anim calcmode="lin" valueType="num">
                                      <p:cBhvr>
                                        <p:cTn id="148" dur="500" fill="hold"/>
                                        <p:tgtEl>
                                          <p:spTgt spid="34"/>
                                        </p:tgtEl>
                                        <p:attrNameLst>
                                          <p:attrName>ppt_h</p:attrName>
                                        </p:attrNameLst>
                                      </p:cBhvr>
                                      <p:tavLst>
                                        <p:tav tm="0">
                                          <p:val>
                                            <p:fltVal val="0"/>
                                          </p:val>
                                        </p:tav>
                                        <p:tav tm="100000">
                                          <p:val>
                                            <p:strVal val="#ppt_h"/>
                                          </p:val>
                                        </p:tav>
                                      </p:tavLst>
                                    </p:anim>
                                    <p:animEffect transition="in" filter="fade">
                                      <p:cBhvr>
                                        <p:cTn id="149" dur="500"/>
                                        <p:tgtEl>
                                          <p:spTgt spid="34"/>
                                        </p:tgtEl>
                                      </p:cBhvr>
                                    </p:animEffect>
                                  </p:childTnLst>
                                </p:cTn>
                              </p:par>
                              <p:par>
                                <p:cTn id="150" presetID="53" presetClass="entr" presetSubtype="16" fill="hold" grpId="0" nodeType="withEffect" nodePh="1">
                                  <p:stCondLst>
                                    <p:cond delay="0"/>
                                  </p:stCondLst>
                                  <p:endCondLst>
                                    <p:cond evt="begin" delay="0">
                                      <p:tn val="150"/>
                                    </p:cond>
                                  </p:endCondLst>
                                  <p:childTnLst>
                                    <p:set>
                                      <p:cBhvr>
                                        <p:cTn id="151" dur="1" fill="hold">
                                          <p:stCondLst>
                                            <p:cond delay="0"/>
                                          </p:stCondLst>
                                        </p:cTn>
                                        <p:tgtEl>
                                          <p:spTgt spid="35"/>
                                        </p:tgtEl>
                                        <p:attrNameLst>
                                          <p:attrName>style.visibility</p:attrName>
                                        </p:attrNameLst>
                                      </p:cBhvr>
                                      <p:to>
                                        <p:strVal val="visible"/>
                                      </p:to>
                                    </p:set>
                                    <p:anim calcmode="lin" valueType="num">
                                      <p:cBhvr>
                                        <p:cTn id="152" dur="500" fill="hold"/>
                                        <p:tgtEl>
                                          <p:spTgt spid="35"/>
                                        </p:tgtEl>
                                        <p:attrNameLst>
                                          <p:attrName>ppt_w</p:attrName>
                                        </p:attrNameLst>
                                      </p:cBhvr>
                                      <p:tavLst>
                                        <p:tav tm="0">
                                          <p:val>
                                            <p:fltVal val="0"/>
                                          </p:val>
                                        </p:tav>
                                        <p:tav tm="100000">
                                          <p:val>
                                            <p:strVal val="#ppt_w"/>
                                          </p:val>
                                        </p:tav>
                                      </p:tavLst>
                                    </p:anim>
                                    <p:anim calcmode="lin" valueType="num">
                                      <p:cBhvr>
                                        <p:cTn id="153" dur="500" fill="hold"/>
                                        <p:tgtEl>
                                          <p:spTgt spid="35"/>
                                        </p:tgtEl>
                                        <p:attrNameLst>
                                          <p:attrName>ppt_h</p:attrName>
                                        </p:attrNameLst>
                                      </p:cBhvr>
                                      <p:tavLst>
                                        <p:tav tm="0">
                                          <p:val>
                                            <p:fltVal val="0"/>
                                          </p:val>
                                        </p:tav>
                                        <p:tav tm="100000">
                                          <p:val>
                                            <p:strVal val="#ppt_h"/>
                                          </p:val>
                                        </p:tav>
                                      </p:tavLst>
                                    </p:anim>
                                    <p:animEffect transition="in" filter="fade">
                                      <p:cBhvr>
                                        <p:cTn id="154" dur="500"/>
                                        <p:tgtEl>
                                          <p:spTgt spid="35"/>
                                        </p:tgtEl>
                                      </p:cBhvr>
                                    </p:animEffect>
                                  </p:childTnLst>
                                </p:cTn>
                              </p:par>
                              <p:par>
                                <p:cTn id="155" presetID="53" presetClass="entr" presetSubtype="16" fill="hold" grpId="0" nodeType="withEffect" nodePh="1">
                                  <p:stCondLst>
                                    <p:cond delay="0"/>
                                  </p:stCondLst>
                                  <p:endCondLst>
                                    <p:cond evt="begin" delay="0">
                                      <p:tn val="155"/>
                                    </p:cond>
                                  </p:endCondLst>
                                  <p:childTnLst>
                                    <p:set>
                                      <p:cBhvr>
                                        <p:cTn id="156" dur="1" fill="hold">
                                          <p:stCondLst>
                                            <p:cond delay="0"/>
                                          </p:stCondLst>
                                        </p:cTn>
                                        <p:tgtEl>
                                          <p:spTgt spid="36"/>
                                        </p:tgtEl>
                                        <p:attrNameLst>
                                          <p:attrName>style.visibility</p:attrName>
                                        </p:attrNameLst>
                                      </p:cBhvr>
                                      <p:to>
                                        <p:strVal val="visible"/>
                                      </p:to>
                                    </p:set>
                                    <p:anim calcmode="lin" valueType="num">
                                      <p:cBhvr>
                                        <p:cTn id="157" dur="500" fill="hold"/>
                                        <p:tgtEl>
                                          <p:spTgt spid="36"/>
                                        </p:tgtEl>
                                        <p:attrNameLst>
                                          <p:attrName>ppt_w</p:attrName>
                                        </p:attrNameLst>
                                      </p:cBhvr>
                                      <p:tavLst>
                                        <p:tav tm="0">
                                          <p:val>
                                            <p:fltVal val="0"/>
                                          </p:val>
                                        </p:tav>
                                        <p:tav tm="100000">
                                          <p:val>
                                            <p:strVal val="#ppt_w"/>
                                          </p:val>
                                        </p:tav>
                                      </p:tavLst>
                                    </p:anim>
                                    <p:anim calcmode="lin" valueType="num">
                                      <p:cBhvr>
                                        <p:cTn id="158" dur="500" fill="hold"/>
                                        <p:tgtEl>
                                          <p:spTgt spid="36"/>
                                        </p:tgtEl>
                                        <p:attrNameLst>
                                          <p:attrName>ppt_h</p:attrName>
                                        </p:attrNameLst>
                                      </p:cBhvr>
                                      <p:tavLst>
                                        <p:tav tm="0">
                                          <p:val>
                                            <p:fltVal val="0"/>
                                          </p:val>
                                        </p:tav>
                                        <p:tav tm="100000">
                                          <p:val>
                                            <p:strVal val="#ppt_h"/>
                                          </p:val>
                                        </p:tav>
                                      </p:tavLst>
                                    </p:anim>
                                    <p:animEffect transition="in" filter="fade">
                                      <p:cBhvr>
                                        <p:cTn id="159" dur="500"/>
                                        <p:tgtEl>
                                          <p:spTgt spid="36"/>
                                        </p:tgtEl>
                                      </p:cBhvr>
                                    </p:animEffect>
                                  </p:childTnLst>
                                </p:cTn>
                              </p:par>
                              <p:par>
                                <p:cTn id="160" presetID="53" presetClass="entr" presetSubtype="16" fill="hold" grpId="0" nodeType="withEffect" nodePh="1">
                                  <p:stCondLst>
                                    <p:cond delay="0"/>
                                  </p:stCondLst>
                                  <p:endCondLst>
                                    <p:cond evt="begin" delay="0">
                                      <p:tn val="160"/>
                                    </p:cond>
                                  </p:endCondLst>
                                  <p:childTnLst>
                                    <p:set>
                                      <p:cBhvr>
                                        <p:cTn id="161" dur="1" fill="hold">
                                          <p:stCondLst>
                                            <p:cond delay="0"/>
                                          </p:stCondLst>
                                        </p:cTn>
                                        <p:tgtEl>
                                          <p:spTgt spid="37"/>
                                        </p:tgtEl>
                                        <p:attrNameLst>
                                          <p:attrName>style.visibility</p:attrName>
                                        </p:attrNameLst>
                                      </p:cBhvr>
                                      <p:to>
                                        <p:strVal val="visible"/>
                                      </p:to>
                                    </p:set>
                                    <p:anim calcmode="lin" valueType="num">
                                      <p:cBhvr>
                                        <p:cTn id="162" dur="500" fill="hold"/>
                                        <p:tgtEl>
                                          <p:spTgt spid="37"/>
                                        </p:tgtEl>
                                        <p:attrNameLst>
                                          <p:attrName>ppt_w</p:attrName>
                                        </p:attrNameLst>
                                      </p:cBhvr>
                                      <p:tavLst>
                                        <p:tav tm="0">
                                          <p:val>
                                            <p:fltVal val="0"/>
                                          </p:val>
                                        </p:tav>
                                        <p:tav tm="100000">
                                          <p:val>
                                            <p:strVal val="#ppt_w"/>
                                          </p:val>
                                        </p:tav>
                                      </p:tavLst>
                                    </p:anim>
                                    <p:anim calcmode="lin" valueType="num">
                                      <p:cBhvr>
                                        <p:cTn id="163" dur="500" fill="hold"/>
                                        <p:tgtEl>
                                          <p:spTgt spid="37"/>
                                        </p:tgtEl>
                                        <p:attrNameLst>
                                          <p:attrName>ppt_h</p:attrName>
                                        </p:attrNameLst>
                                      </p:cBhvr>
                                      <p:tavLst>
                                        <p:tav tm="0">
                                          <p:val>
                                            <p:fltVal val="0"/>
                                          </p:val>
                                        </p:tav>
                                        <p:tav tm="100000">
                                          <p:val>
                                            <p:strVal val="#ppt_h"/>
                                          </p:val>
                                        </p:tav>
                                      </p:tavLst>
                                    </p:anim>
                                    <p:animEffect transition="in" filter="fade">
                                      <p:cBhvr>
                                        <p:cTn id="16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ull Picture Placeholder">
    <p:spTree>
      <p:nvGrpSpPr>
        <p:cNvPr id="1" name=""/>
        <p:cNvGrpSpPr/>
        <p:nvPr/>
      </p:nvGrpSpPr>
      <p:grpSpPr>
        <a:xfrm>
          <a:off x="0" y="0"/>
          <a:ext cx="0" cy="0"/>
          <a:chOff x="0" y="0"/>
          <a:chExt cx="0" cy="0"/>
        </a:xfrm>
      </p:grpSpPr>
      <p:sp>
        <p:nvSpPr>
          <p:cNvPr id="38"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39"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40"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41"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42"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43"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44"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45"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46"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47"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48"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49"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50"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51"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52"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53"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54"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
        <p:nvSpPr>
          <p:cNvPr id="55"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29765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48"/>
                                        </p:tgtEl>
                                        <p:attrNameLst>
                                          <p:attrName>style.visibility</p:attrName>
                                        </p:attrNameLst>
                                      </p:cBhvr>
                                      <p:to>
                                        <p:strVal val="visible"/>
                                      </p:to>
                                    </p:set>
                                    <p:anim calcmode="lin" valueType="num">
                                      <p:cBhvr>
                                        <p:cTn id="57" dur="500" fill="hold"/>
                                        <p:tgtEl>
                                          <p:spTgt spid="48"/>
                                        </p:tgtEl>
                                        <p:attrNameLst>
                                          <p:attrName>ppt_w</p:attrName>
                                        </p:attrNameLst>
                                      </p:cBhvr>
                                      <p:tavLst>
                                        <p:tav tm="0">
                                          <p:val>
                                            <p:fltVal val="0"/>
                                          </p:val>
                                        </p:tav>
                                        <p:tav tm="100000">
                                          <p:val>
                                            <p:strVal val="#ppt_w"/>
                                          </p:val>
                                        </p:tav>
                                      </p:tavLst>
                                    </p:anim>
                                    <p:anim calcmode="lin" valueType="num">
                                      <p:cBhvr>
                                        <p:cTn id="58" dur="500" fill="hold"/>
                                        <p:tgtEl>
                                          <p:spTgt spid="48"/>
                                        </p:tgtEl>
                                        <p:attrNameLst>
                                          <p:attrName>ppt_h</p:attrName>
                                        </p:attrNameLst>
                                      </p:cBhvr>
                                      <p:tavLst>
                                        <p:tav tm="0">
                                          <p:val>
                                            <p:fltVal val="0"/>
                                          </p:val>
                                        </p:tav>
                                        <p:tav tm="100000">
                                          <p:val>
                                            <p:strVal val="#ppt_h"/>
                                          </p:val>
                                        </p:tav>
                                      </p:tavLst>
                                    </p:anim>
                                    <p:animEffect transition="in" filter="fade">
                                      <p:cBhvr>
                                        <p:cTn id="59" dur="500"/>
                                        <p:tgtEl>
                                          <p:spTgt spid="48"/>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50"/>
                                        </p:tgtEl>
                                        <p:attrNameLst>
                                          <p:attrName>style.visibility</p:attrName>
                                        </p:attrNameLst>
                                      </p:cBhvr>
                                      <p:to>
                                        <p:strVal val="visible"/>
                                      </p:to>
                                    </p:set>
                                    <p:anim calcmode="lin" valueType="num">
                                      <p:cBhvr>
                                        <p:cTn id="67" dur="500" fill="hold"/>
                                        <p:tgtEl>
                                          <p:spTgt spid="50"/>
                                        </p:tgtEl>
                                        <p:attrNameLst>
                                          <p:attrName>ppt_w</p:attrName>
                                        </p:attrNameLst>
                                      </p:cBhvr>
                                      <p:tavLst>
                                        <p:tav tm="0">
                                          <p:val>
                                            <p:fltVal val="0"/>
                                          </p:val>
                                        </p:tav>
                                        <p:tav tm="100000">
                                          <p:val>
                                            <p:strVal val="#ppt_w"/>
                                          </p:val>
                                        </p:tav>
                                      </p:tavLst>
                                    </p:anim>
                                    <p:anim calcmode="lin" valueType="num">
                                      <p:cBhvr>
                                        <p:cTn id="68" dur="500" fill="hold"/>
                                        <p:tgtEl>
                                          <p:spTgt spid="50"/>
                                        </p:tgtEl>
                                        <p:attrNameLst>
                                          <p:attrName>ppt_h</p:attrName>
                                        </p:attrNameLst>
                                      </p:cBhvr>
                                      <p:tavLst>
                                        <p:tav tm="0">
                                          <p:val>
                                            <p:fltVal val="0"/>
                                          </p:val>
                                        </p:tav>
                                        <p:tav tm="100000">
                                          <p:val>
                                            <p:strVal val="#ppt_h"/>
                                          </p:val>
                                        </p:tav>
                                      </p:tavLst>
                                    </p:anim>
                                    <p:animEffect transition="in" filter="fade">
                                      <p:cBhvr>
                                        <p:cTn id="69" dur="500"/>
                                        <p:tgtEl>
                                          <p:spTgt spid="50"/>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Effect transition="in" filter="fade">
                                      <p:cBhvr>
                                        <p:cTn id="74" dur="500"/>
                                        <p:tgtEl>
                                          <p:spTgt spid="51"/>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Effect transition="in" filter="fade">
                                      <p:cBhvr>
                                        <p:cTn id="79" dur="500"/>
                                        <p:tgtEl>
                                          <p:spTgt spid="52"/>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53"/>
                                        </p:tgtEl>
                                        <p:attrNameLst>
                                          <p:attrName>style.visibility</p:attrName>
                                        </p:attrNameLst>
                                      </p:cBhvr>
                                      <p:to>
                                        <p:strVal val="visible"/>
                                      </p:to>
                                    </p:set>
                                    <p:anim calcmode="lin" valueType="num">
                                      <p:cBhvr>
                                        <p:cTn id="82" dur="500" fill="hold"/>
                                        <p:tgtEl>
                                          <p:spTgt spid="53"/>
                                        </p:tgtEl>
                                        <p:attrNameLst>
                                          <p:attrName>ppt_w</p:attrName>
                                        </p:attrNameLst>
                                      </p:cBhvr>
                                      <p:tavLst>
                                        <p:tav tm="0">
                                          <p:val>
                                            <p:fltVal val="0"/>
                                          </p:val>
                                        </p:tav>
                                        <p:tav tm="100000">
                                          <p:val>
                                            <p:strVal val="#ppt_w"/>
                                          </p:val>
                                        </p:tav>
                                      </p:tavLst>
                                    </p:anim>
                                    <p:anim calcmode="lin" valueType="num">
                                      <p:cBhvr>
                                        <p:cTn id="83" dur="500" fill="hold"/>
                                        <p:tgtEl>
                                          <p:spTgt spid="53"/>
                                        </p:tgtEl>
                                        <p:attrNameLst>
                                          <p:attrName>ppt_h</p:attrName>
                                        </p:attrNameLst>
                                      </p:cBhvr>
                                      <p:tavLst>
                                        <p:tav tm="0">
                                          <p:val>
                                            <p:fltVal val="0"/>
                                          </p:val>
                                        </p:tav>
                                        <p:tav tm="100000">
                                          <p:val>
                                            <p:strVal val="#ppt_h"/>
                                          </p:val>
                                        </p:tav>
                                      </p:tavLst>
                                    </p:anim>
                                    <p:animEffect transition="in" filter="fade">
                                      <p:cBhvr>
                                        <p:cTn id="84" dur="500"/>
                                        <p:tgtEl>
                                          <p:spTgt spid="53"/>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55"/>
                                        </p:tgtEl>
                                        <p:attrNameLst>
                                          <p:attrName>style.visibility</p:attrName>
                                        </p:attrNameLst>
                                      </p:cBhvr>
                                      <p:to>
                                        <p:strVal val="visible"/>
                                      </p:to>
                                    </p:set>
                                    <p:anim calcmode="lin" valueType="num">
                                      <p:cBhvr>
                                        <p:cTn id="92" dur="500" fill="hold"/>
                                        <p:tgtEl>
                                          <p:spTgt spid="55"/>
                                        </p:tgtEl>
                                        <p:attrNameLst>
                                          <p:attrName>ppt_w</p:attrName>
                                        </p:attrNameLst>
                                      </p:cBhvr>
                                      <p:tavLst>
                                        <p:tav tm="0">
                                          <p:val>
                                            <p:fltVal val="0"/>
                                          </p:val>
                                        </p:tav>
                                        <p:tav tm="100000">
                                          <p:val>
                                            <p:strVal val="#ppt_w"/>
                                          </p:val>
                                        </p:tav>
                                      </p:tavLst>
                                    </p:anim>
                                    <p:anim calcmode="lin" valueType="num">
                                      <p:cBhvr>
                                        <p:cTn id="93" dur="500" fill="hold"/>
                                        <p:tgtEl>
                                          <p:spTgt spid="55"/>
                                        </p:tgtEl>
                                        <p:attrNameLst>
                                          <p:attrName>ppt_h</p:attrName>
                                        </p:attrNameLst>
                                      </p:cBhvr>
                                      <p:tavLst>
                                        <p:tav tm="0">
                                          <p:val>
                                            <p:fltVal val="0"/>
                                          </p:val>
                                        </p:tav>
                                        <p:tav tm="100000">
                                          <p:val>
                                            <p:strVal val="#ppt_h"/>
                                          </p:val>
                                        </p:tav>
                                      </p:tavLst>
                                    </p:anim>
                                    <p:animEffect transition="in" filter="fade">
                                      <p:cBhvr>
                                        <p:cTn id="9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499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15" name="Picture Placeholder 8"/>
          <p:cNvSpPr>
            <a:spLocks noGrp="1"/>
          </p:cNvSpPr>
          <p:nvPr>
            <p:ph type="pic" sz="quarter" idx="14"/>
          </p:nvPr>
        </p:nvSpPr>
        <p:spPr>
          <a:xfrm>
            <a:off x="5106000" y="1124312"/>
            <a:ext cx="1980000" cy="1980000"/>
          </a:xfrm>
          <a:prstGeom prst="ellipse">
            <a:avLst/>
          </a:prstGeom>
        </p:spPr>
      </p:sp>
      <p:sp>
        <p:nvSpPr>
          <p:cNvPr id="6" name="Text Placeholder 5"/>
          <p:cNvSpPr>
            <a:spLocks noGrp="1"/>
          </p:cNvSpPr>
          <p:nvPr>
            <p:ph type="body" sz="quarter" idx="16"/>
          </p:nvPr>
        </p:nvSpPr>
        <p:spPr>
          <a:xfrm>
            <a:off x="2481263" y="4050168"/>
            <a:ext cx="7229475" cy="1744662"/>
          </a:xfrm>
        </p:spPr>
        <p:txBody>
          <a:bodyPr>
            <a:normAutofit/>
          </a:bodyPr>
          <a:lstStyle>
            <a:lvl1pPr>
              <a:defRPr sz="1600"/>
            </a:lvl1pPr>
          </a:lstStyle>
          <a:p>
            <a:pPr lvl="0"/>
            <a:r>
              <a:rPr lang="en-US" dirty="0"/>
              <a:t>Click to edit Master text styles</a:t>
            </a:r>
          </a:p>
        </p:txBody>
      </p:sp>
      <p:grpSp>
        <p:nvGrpSpPr>
          <p:cNvPr id="16" name="Group 15"/>
          <p:cNvGrpSpPr/>
          <p:nvPr userDrawn="1"/>
        </p:nvGrpSpPr>
        <p:grpSpPr>
          <a:xfrm>
            <a:off x="0" y="6824981"/>
            <a:ext cx="12192000" cy="45719"/>
            <a:chOff x="0" y="6756401"/>
            <a:chExt cx="12192000" cy="114300"/>
          </a:xfrm>
        </p:grpSpPr>
        <p:sp>
          <p:nvSpPr>
            <p:cNvPr id="17" name="Rectangle 16"/>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2" name="Group 21"/>
          <p:cNvGrpSpPr/>
          <p:nvPr userDrawn="1"/>
        </p:nvGrpSpPr>
        <p:grpSpPr>
          <a:xfrm>
            <a:off x="0" y="0"/>
            <a:ext cx="12192000" cy="45719"/>
            <a:chOff x="0" y="6756401"/>
            <a:chExt cx="12192000" cy="114300"/>
          </a:xfrm>
        </p:grpSpPr>
        <p:sp>
          <p:nvSpPr>
            <p:cNvPr id="23" name="Rectangle 22"/>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6"/>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314212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11382932"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0"/>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6" name="Group 25"/>
          <p:cNvGrpSpPr/>
          <p:nvPr userDrawn="1"/>
        </p:nvGrpSpPr>
        <p:grpSpPr>
          <a:xfrm>
            <a:off x="338952" y="6409324"/>
            <a:ext cx="224082"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721252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ne with hand mockup">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46038"/>
            <a:ext cx="5362575" cy="6778625"/>
          </a:xfrm>
        </p:spPr>
        <p:txBody>
          <a:bodyPr/>
          <a:lstStyle/>
          <a:p>
            <a:endParaRPr lang="id-ID"/>
          </a:p>
        </p:txBody>
      </p:sp>
      <p:sp>
        <p:nvSpPr>
          <p:cNvPr id="8" name="Rectangle 7"/>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11382932"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0"/>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Picture Placeholder 2"/>
          <p:cNvSpPr>
            <a:spLocks noGrp="1"/>
          </p:cNvSpPr>
          <p:nvPr>
            <p:ph type="pic" sz="quarter" idx="13"/>
          </p:nvPr>
        </p:nvSpPr>
        <p:spPr>
          <a:xfrm>
            <a:off x="1076325" y="2143125"/>
            <a:ext cx="1828800" cy="3276600"/>
          </a:xfrm>
        </p:spPr>
        <p:txBody>
          <a:bodyPr/>
          <a:lstStyle/>
          <a:p>
            <a:endParaRPr lang="id-ID"/>
          </a:p>
        </p:txBody>
      </p:sp>
    </p:spTree>
    <p:extLst>
      <p:ext uri="{BB962C8B-B14F-4D97-AF65-F5344CB8AC3E}">
        <p14:creationId xmlns:p14="http://schemas.microsoft.com/office/powerpoint/2010/main" val="35530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eb Mockup">
    <p:spTree>
      <p:nvGrpSpPr>
        <p:cNvPr id="1" name=""/>
        <p:cNvGrpSpPr/>
        <p:nvPr/>
      </p:nvGrpSpPr>
      <p:grpSpPr>
        <a:xfrm>
          <a:off x="0" y="0"/>
          <a:ext cx="0" cy="0"/>
          <a:chOff x="0" y="0"/>
          <a:chExt cx="0" cy="0"/>
        </a:xfrm>
      </p:grpSpPr>
      <p:sp>
        <p:nvSpPr>
          <p:cNvPr id="8" name="Rectangle 7"/>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11382932"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0"/>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Picture Placeholder 2"/>
          <p:cNvSpPr>
            <a:spLocks noGrp="1"/>
          </p:cNvSpPr>
          <p:nvPr>
            <p:ph type="pic" sz="quarter" idx="13"/>
          </p:nvPr>
        </p:nvSpPr>
        <p:spPr>
          <a:xfrm>
            <a:off x="554567" y="1987551"/>
            <a:ext cx="5417608" cy="4070350"/>
          </a:xfrm>
        </p:spPr>
        <p:txBody>
          <a:bodyPr/>
          <a:lstStyle/>
          <a:p>
            <a:endParaRPr lang="id-ID"/>
          </a:p>
        </p:txBody>
      </p:sp>
      <p:sp>
        <p:nvSpPr>
          <p:cNvPr id="28"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29" name="Text Placeholder 11"/>
          <p:cNvSpPr>
            <a:spLocks noGrp="1"/>
          </p:cNvSpPr>
          <p:nvPr>
            <p:ph type="body" sz="quarter" idx="14"/>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26" name="Group 25"/>
          <p:cNvGrpSpPr/>
          <p:nvPr userDrawn="1"/>
        </p:nvGrpSpPr>
        <p:grpSpPr>
          <a:xfrm>
            <a:off x="338952" y="6409324"/>
            <a:ext cx="224082"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2842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t with hand mockup">
    <p:spTree>
      <p:nvGrpSpPr>
        <p:cNvPr id="1" name=""/>
        <p:cNvGrpSpPr/>
        <p:nvPr/>
      </p:nvGrpSpPr>
      <p:grpSpPr>
        <a:xfrm>
          <a:off x="0" y="0"/>
          <a:ext cx="0" cy="0"/>
          <a:chOff x="0" y="0"/>
          <a:chExt cx="0" cy="0"/>
        </a:xfrm>
      </p:grpSpPr>
      <p:sp>
        <p:nvSpPr>
          <p:cNvPr id="8" name="Rectangle 7"/>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11382932"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0"/>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Picture Placeholder 2"/>
          <p:cNvSpPr>
            <a:spLocks noGrp="1"/>
          </p:cNvSpPr>
          <p:nvPr>
            <p:ph type="pic" sz="quarter" idx="13"/>
          </p:nvPr>
        </p:nvSpPr>
        <p:spPr>
          <a:xfrm>
            <a:off x="1676400" y="1409700"/>
            <a:ext cx="3178175" cy="4229100"/>
          </a:xfrm>
        </p:spPr>
        <p:txBody>
          <a:bodyPr/>
          <a:lstStyle/>
          <a:p>
            <a:endParaRPr lang="id-ID"/>
          </a:p>
        </p:txBody>
      </p:sp>
      <p:grpSp>
        <p:nvGrpSpPr>
          <p:cNvPr id="26" name="Group 25"/>
          <p:cNvGrpSpPr/>
          <p:nvPr userDrawn="1"/>
        </p:nvGrpSpPr>
        <p:grpSpPr>
          <a:xfrm>
            <a:off x="338952" y="6409324"/>
            <a:ext cx="224082" cy="221156"/>
            <a:chOff x="4328868" y="5502988"/>
            <a:chExt cx="500307" cy="493774"/>
          </a:xfrm>
        </p:grpSpPr>
        <p:sp>
          <p:nvSpPr>
            <p:cNvPr id="27" name="Freeform 2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92420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1" name="Picture Placeholder 6"/>
          <p:cNvSpPr>
            <a:spLocks noGrp="1"/>
          </p:cNvSpPr>
          <p:nvPr>
            <p:ph type="pic" sz="quarter" idx="14"/>
          </p:nvPr>
        </p:nvSpPr>
        <p:spPr>
          <a:xfrm>
            <a:off x="514349" y="1938336"/>
            <a:ext cx="900000" cy="900000"/>
          </a:xfrm>
          <a:prstGeom prst="roundRect">
            <a:avLst/>
          </a:prstGeom>
        </p:spPr>
        <p:txBody>
          <a:bodyPr/>
          <a:lstStyle>
            <a:lvl1pPr>
              <a:defRPr sz="1200"/>
            </a:lvl1pPr>
          </a:lstStyle>
          <a:p>
            <a:endParaRPr lang="id-ID"/>
          </a:p>
        </p:txBody>
      </p:sp>
      <p:sp>
        <p:nvSpPr>
          <p:cNvPr id="42" name="Picture Placeholder 6"/>
          <p:cNvSpPr>
            <a:spLocks noGrp="1"/>
          </p:cNvSpPr>
          <p:nvPr>
            <p:ph type="pic" sz="quarter" idx="15"/>
          </p:nvPr>
        </p:nvSpPr>
        <p:spPr>
          <a:xfrm>
            <a:off x="8534399" y="1938336"/>
            <a:ext cx="900000" cy="900000"/>
          </a:xfrm>
          <a:prstGeom prst="roundRect">
            <a:avLst/>
          </a:prstGeom>
        </p:spPr>
        <p:txBody>
          <a:bodyPr/>
          <a:lstStyle>
            <a:lvl1pPr>
              <a:defRPr sz="1200"/>
            </a:lvl1pPr>
          </a:lstStyle>
          <a:p>
            <a:endParaRPr lang="id-ID"/>
          </a:p>
        </p:txBody>
      </p:sp>
      <p:sp>
        <p:nvSpPr>
          <p:cNvPr id="43" name="Picture Placeholder 6"/>
          <p:cNvSpPr>
            <a:spLocks noGrp="1"/>
          </p:cNvSpPr>
          <p:nvPr>
            <p:ph type="pic" sz="quarter" idx="16"/>
          </p:nvPr>
        </p:nvSpPr>
        <p:spPr>
          <a:xfrm>
            <a:off x="4610099" y="1938336"/>
            <a:ext cx="900000" cy="900000"/>
          </a:xfrm>
          <a:prstGeom prst="roundRect">
            <a:avLst/>
          </a:prstGeom>
        </p:spPr>
        <p:txBody>
          <a:bodyPr/>
          <a:lstStyle>
            <a:lvl1pPr>
              <a:defRPr sz="1200"/>
            </a:lvl1pPr>
          </a:lstStyle>
          <a:p>
            <a:endParaRPr lang="id-ID"/>
          </a:p>
        </p:txBody>
      </p:sp>
    </p:spTree>
    <p:extLst>
      <p:ext uri="{BB962C8B-B14F-4D97-AF65-F5344CB8AC3E}">
        <p14:creationId xmlns:p14="http://schemas.microsoft.com/office/powerpoint/2010/main" val="113658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Effect transition="in" filter="fade">
                                      <p:cBhvr>
                                        <p:cTn id="17" dur="500"/>
                                        <p:tgtEl>
                                          <p:spTgt spid="41"/>
                                        </p:tgtEl>
                                      </p:cBhvr>
                                    </p:animEffect>
                                  </p:childTnLst>
                                </p:cTn>
                              </p:par>
                              <p:par>
                                <p:cTn id="18" presetID="53" presetClass="entr" presetSubtype="16" fill="hold" grpId="0" nodeType="withEffect" nodePh="1">
                                  <p:stCondLst>
                                    <p:cond delay="0"/>
                                  </p:stCondLst>
                                  <p:endCondLst>
                                    <p:cond evt="begin" delay="0">
                                      <p:tn val="18"/>
                                    </p:cond>
                                  </p:end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par>
                                <p:cTn id="23" presetID="53" presetClass="entr" presetSubtype="16" fill="hold" grpId="0" nodeType="withEffect" nodePh="1">
                                  <p:stCondLst>
                                    <p:cond delay="0"/>
                                  </p:stCondLst>
                                  <p:endCondLst>
                                    <p:cond evt="begin" delay="0">
                                      <p:tn val="23"/>
                                    </p:cond>
                                  </p:end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41" grpId="0"/>
      <p:bldP spid="42" grpId="0"/>
      <p:bldP spid="43" grpId="0"/>
    </p:bldLst>
  </p:timing>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mockup with hand">
    <p:spTree>
      <p:nvGrpSpPr>
        <p:cNvPr id="1" name=""/>
        <p:cNvGrpSpPr/>
        <p:nvPr/>
      </p:nvGrpSpPr>
      <p:grpSpPr>
        <a:xfrm>
          <a:off x="0" y="0"/>
          <a:ext cx="0" cy="0"/>
          <a:chOff x="0" y="0"/>
          <a:chExt cx="0" cy="0"/>
        </a:xfrm>
      </p:grpSpPr>
      <p:sp>
        <p:nvSpPr>
          <p:cNvPr id="8" name="Rectangle 7"/>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11382932"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0"/>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6" name="Picture Placeholder 6"/>
          <p:cNvSpPr>
            <a:spLocks noGrp="1"/>
          </p:cNvSpPr>
          <p:nvPr>
            <p:ph type="pic" sz="quarter" idx="10"/>
          </p:nvPr>
        </p:nvSpPr>
        <p:spPr>
          <a:xfrm>
            <a:off x="7679666" y="1933036"/>
            <a:ext cx="2621951" cy="2747752"/>
          </a:xfrm>
          <a:custGeom>
            <a:avLst/>
            <a:gdLst>
              <a:gd name="connsiteX0" fmla="*/ 0 w 1397000"/>
              <a:gd name="connsiteY0" fmla="*/ 0 h 2730500"/>
              <a:gd name="connsiteX1" fmla="*/ 1397000 w 1397000"/>
              <a:gd name="connsiteY1" fmla="*/ 0 h 2730500"/>
              <a:gd name="connsiteX2" fmla="*/ 1397000 w 1397000"/>
              <a:gd name="connsiteY2" fmla="*/ 2730500 h 2730500"/>
              <a:gd name="connsiteX3" fmla="*/ 0 w 1397000"/>
              <a:gd name="connsiteY3" fmla="*/ 2730500 h 2730500"/>
              <a:gd name="connsiteX4" fmla="*/ 0 w 1397000"/>
              <a:gd name="connsiteY4" fmla="*/ 0 h 2730500"/>
              <a:gd name="connsiteX0" fmla="*/ 0 w 2414917"/>
              <a:gd name="connsiteY0" fmla="*/ 0 h 2730500"/>
              <a:gd name="connsiteX1" fmla="*/ 1397000 w 2414917"/>
              <a:gd name="connsiteY1" fmla="*/ 0 h 2730500"/>
              <a:gd name="connsiteX2" fmla="*/ 2414917 w 2414917"/>
              <a:gd name="connsiteY2" fmla="*/ 2316432 h 2730500"/>
              <a:gd name="connsiteX3" fmla="*/ 0 w 2414917"/>
              <a:gd name="connsiteY3" fmla="*/ 2730500 h 2730500"/>
              <a:gd name="connsiteX4" fmla="*/ 0 w 2414917"/>
              <a:gd name="connsiteY4" fmla="*/ 0 h 2730500"/>
              <a:gd name="connsiteX0" fmla="*/ 0 w 2414917"/>
              <a:gd name="connsiteY0" fmla="*/ 86264 h 2816764"/>
              <a:gd name="connsiteX1" fmla="*/ 1095076 w 2414917"/>
              <a:gd name="connsiteY1" fmla="*/ 0 h 2816764"/>
              <a:gd name="connsiteX2" fmla="*/ 2414917 w 2414917"/>
              <a:gd name="connsiteY2" fmla="*/ 2402696 h 2816764"/>
              <a:gd name="connsiteX3" fmla="*/ 0 w 2414917"/>
              <a:gd name="connsiteY3" fmla="*/ 2816764 h 2816764"/>
              <a:gd name="connsiteX4" fmla="*/ 0 w 2414917"/>
              <a:gd name="connsiteY4" fmla="*/ 86264 h 2816764"/>
              <a:gd name="connsiteX0" fmla="*/ 0 w 2621951"/>
              <a:gd name="connsiteY0" fmla="*/ 258792 h 2816764"/>
              <a:gd name="connsiteX1" fmla="*/ 1302110 w 2621951"/>
              <a:gd name="connsiteY1" fmla="*/ 0 h 2816764"/>
              <a:gd name="connsiteX2" fmla="*/ 2621951 w 2621951"/>
              <a:gd name="connsiteY2" fmla="*/ 2402696 h 2816764"/>
              <a:gd name="connsiteX3" fmla="*/ 207034 w 2621951"/>
              <a:gd name="connsiteY3" fmla="*/ 2816764 h 2816764"/>
              <a:gd name="connsiteX4" fmla="*/ 0 w 2621951"/>
              <a:gd name="connsiteY4" fmla="*/ 258792 h 2816764"/>
              <a:gd name="connsiteX0" fmla="*/ 0 w 2621951"/>
              <a:gd name="connsiteY0" fmla="*/ 258792 h 2747752"/>
              <a:gd name="connsiteX1" fmla="*/ 1302110 w 2621951"/>
              <a:gd name="connsiteY1" fmla="*/ 0 h 2747752"/>
              <a:gd name="connsiteX2" fmla="*/ 2621951 w 2621951"/>
              <a:gd name="connsiteY2" fmla="*/ 2402696 h 2747752"/>
              <a:gd name="connsiteX3" fmla="*/ 1337094 w 2621951"/>
              <a:gd name="connsiteY3" fmla="*/ 2747752 h 2747752"/>
              <a:gd name="connsiteX4" fmla="*/ 0 w 2621951"/>
              <a:gd name="connsiteY4" fmla="*/ 258792 h 274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951" h="2747752">
                <a:moveTo>
                  <a:pt x="0" y="258792"/>
                </a:moveTo>
                <a:lnTo>
                  <a:pt x="1302110" y="0"/>
                </a:lnTo>
                <a:lnTo>
                  <a:pt x="2621951" y="2402696"/>
                </a:lnTo>
                <a:lnTo>
                  <a:pt x="1337094" y="2747752"/>
                </a:lnTo>
                <a:lnTo>
                  <a:pt x="0" y="258792"/>
                </a:lnTo>
                <a:close/>
              </a:path>
            </a:pathLst>
          </a:custGeom>
        </p:spPr>
        <p:txBody>
          <a:bodyPr/>
          <a:lstStyle>
            <a:lvl1pPr>
              <a:defRPr sz="1800"/>
            </a:lvl1pPr>
          </a:lstStyle>
          <a:p>
            <a:endParaRPr lang="id-ID" dirty="0"/>
          </a:p>
        </p:txBody>
      </p:sp>
      <p:grpSp>
        <p:nvGrpSpPr>
          <p:cNvPr id="27" name="Group 26"/>
          <p:cNvGrpSpPr/>
          <p:nvPr userDrawn="1"/>
        </p:nvGrpSpPr>
        <p:grpSpPr>
          <a:xfrm>
            <a:off x="338952" y="6409324"/>
            <a:ext cx="224082" cy="221156"/>
            <a:chOff x="4328868" y="5502988"/>
            <a:chExt cx="500307" cy="493774"/>
          </a:xfrm>
        </p:grpSpPr>
        <p:sp>
          <p:nvSpPr>
            <p:cNvPr id="28" name="Freeform 2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2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7675523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Phone Mockup">
    <p:spTree>
      <p:nvGrpSpPr>
        <p:cNvPr id="1" name=""/>
        <p:cNvGrpSpPr/>
        <p:nvPr/>
      </p:nvGrpSpPr>
      <p:grpSpPr>
        <a:xfrm>
          <a:off x="0" y="0"/>
          <a:ext cx="0" cy="0"/>
          <a:chOff x="0" y="0"/>
          <a:chExt cx="0" cy="0"/>
        </a:xfrm>
      </p:grpSpPr>
      <p:sp>
        <p:nvSpPr>
          <p:cNvPr id="8" name="Rectangle 7"/>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11382932"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0"/>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Picture Placeholder 2"/>
          <p:cNvSpPr>
            <a:spLocks noGrp="1"/>
          </p:cNvSpPr>
          <p:nvPr>
            <p:ph type="pic" sz="quarter" idx="13"/>
          </p:nvPr>
        </p:nvSpPr>
        <p:spPr>
          <a:xfrm>
            <a:off x="669079" y="1623881"/>
            <a:ext cx="1708065" cy="2544668"/>
          </a:xfrm>
        </p:spPr>
        <p:txBody>
          <a:bodyPr/>
          <a:lstStyle/>
          <a:p>
            <a:endParaRPr lang="id-ID"/>
          </a:p>
        </p:txBody>
      </p:sp>
      <p:sp>
        <p:nvSpPr>
          <p:cNvPr id="28" name="Picture Placeholder 2"/>
          <p:cNvSpPr>
            <a:spLocks noGrp="1"/>
          </p:cNvSpPr>
          <p:nvPr>
            <p:ph type="pic" sz="quarter" idx="14"/>
          </p:nvPr>
        </p:nvSpPr>
        <p:spPr>
          <a:xfrm>
            <a:off x="2535979" y="2289450"/>
            <a:ext cx="1675879" cy="2893215"/>
          </a:xfrm>
        </p:spPr>
        <p:txBody>
          <a:bodyPr/>
          <a:lstStyle/>
          <a:p>
            <a:endParaRPr lang="id-ID"/>
          </a:p>
        </p:txBody>
      </p:sp>
    </p:spTree>
    <p:extLst>
      <p:ext uri="{BB962C8B-B14F-4D97-AF65-F5344CB8AC3E}">
        <p14:creationId xmlns:p14="http://schemas.microsoft.com/office/powerpoint/2010/main" val="15493374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0"/>
            <a:ext cx="12192000" cy="3055938"/>
          </a:xfrm>
        </p:spPr>
        <p:txBody>
          <a:bodyPr/>
          <a:lstStyle/>
          <a:p>
            <a:endParaRPr lang="id-ID"/>
          </a:p>
        </p:txBody>
      </p:sp>
      <p:sp>
        <p:nvSpPr>
          <p:cNvPr id="4" name="Footer Placeholder 3"/>
          <p:cNvSpPr>
            <a:spLocks noGrp="1"/>
          </p:cNvSpPr>
          <p:nvPr>
            <p:ph type="ftr" sz="quarter" idx="11"/>
          </p:nvPr>
        </p:nvSpPr>
        <p:spPr/>
        <p:txBody>
          <a:bodyPr/>
          <a:lstStyle/>
          <a:p>
            <a:endParaRPr lang="id-ID"/>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3067050"/>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388690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0"/>
            <a:ext cx="12192000" cy="3348000"/>
          </a:xfrm>
        </p:spPr>
        <p:txBody>
          <a:bodyPr/>
          <a:lstStyle/>
          <a:p>
            <a:endParaRPr lang="id-ID"/>
          </a:p>
        </p:txBody>
      </p:sp>
      <p:sp>
        <p:nvSpPr>
          <p:cNvPr id="4" name="Footer Placeholder 3"/>
          <p:cNvSpPr>
            <a:spLocks noGrp="1"/>
          </p:cNvSpPr>
          <p:nvPr>
            <p:ph type="ftr" sz="quarter" idx="11"/>
          </p:nvPr>
        </p:nvSpPr>
        <p:spPr/>
        <p:txBody>
          <a:bodyPr/>
          <a:lstStyle/>
          <a:p>
            <a:endParaRPr lang="id-ID"/>
          </a:p>
        </p:txBody>
      </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3355522"/>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329741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rtPhone Mockup">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0"/>
            <a:ext cx="12192000" cy="3348000"/>
          </a:xfrm>
        </p:spPr>
        <p:txBody>
          <a:bodyPr/>
          <a:lstStyle/>
          <a:p>
            <a:endParaRPr lang="id-ID"/>
          </a:p>
        </p:txBody>
      </p:sp>
      <p:sp>
        <p:nvSpPr>
          <p:cNvPr id="4" name="Footer Placeholder 3"/>
          <p:cNvSpPr>
            <a:spLocks noGrp="1"/>
          </p:cNvSpPr>
          <p:nvPr>
            <p:ph type="ftr" sz="quarter" idx="11"/>
          </p:nvPr>
        </p:nvSpPr>
        <p:spPr/>
        <p:txBody>
          <a:bodyPr/>
          <a:lstStyle/>
          <a:p>
            <a:endParaRPr lang="id-ID"/>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3355522"/>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Picture Placeholder 2"/>
          <p:cNvSpPr>
            <a:spLocks noGrp="1"/>
          </p:cNvSpPr>
          <p:nvPr>
            <p:ph type="pic" sz="quarter" idx="14"/>
          </p:nvPr>
        </p:nvSpPr>
        <p:spPr>
          <a:xfrm>
            <a:off x="831850" y="1778000"/>
            <a:ext cx="1784350" cy="3276600"/>
          </a:xfrm>
          <a:custGeom>
            <a:avLst/>
            <a:gdLst>
              <a:gd name="connsiteX0" fmla="*/ 0 w 1739900"/>
              <a:gd name="connsiteY0" fmla="*/ 0 h 3276600"/>
              <a:gd name="connsiteX1" fmla="*/ 1739900 w 1739900"/>
              <a:gd name="connsiteY1" fmla="*/ 0 h 3276600"/>
              <a:gd name="connsiteX2" fmla="*/ 1739900 w 1739900"/>
              <a:gd name="connsiteY2" fmla="*/ 3276600 h 3276600"/>
              <a:gd name="connsiteX3" fmla="*/ 0 w 1739900"/>
              <a:gd name="connsiteY3" fmla="*/ 3276600 h 3276600"/>
              <a:gd name="connsiteX4" fmla="*/ 0 w 1739900"/>
              <a:gd name="connsiteY4" fmla="*/ 0 h 3276600"/>
              <a:gd name="connsiteX0" fmla="*/ 0 w 1739900"/>
              <a:gd name="connsiteY0" fmla="*/ 0 h 3276600"/>
              <a:gd name="connsiteX1" fmla="*/ 1701800 w 1739900"/>
              <a:gd name="connsiteY1" fmla="*/ 254000 h 3276600"/>
              <a:gd name="connsiteX2" fmla="*/ 1739900 w 1739900"/>
              <a:gd name="connsiteY2" fmla="*/ 3276600 h 3276600"/>
              <a:gd name="connsiteX3" fmla="*/ 0 w 1739900"/>
              <a:gd name="connsiteY3" fmla="*/ 3276600 h 3276600"/>
              <a:gd name="connsiteX4" fmla="*/ 0 w 1739900"/>
              <a:gd name="connsiteY4" fmla="*/ 0 h 3276600"/>
              <a:gd name="connsiteX0" fmla="*/ 38100 w 1778000"/>
              <a:gd name="connsiteY0" fmla="*/ 0 h 3276600"/>
              <a:gd name="connsiteX1" fmla="*/ 1739900 w 1778000"/>
              <a:gd name="connsiteY1" fmla="*/ 254000 h 3276600"/>
              <a:gd name="connsiteX2" fmla="*/ 1778000 w 1778000"/>
              <a:gd name="connsiteY2" fmla="*/ 3276600 h 3276600"/>
              <a:gd name="connsiteX3" fmla="*/ 0 w 1778000"/>
              <a:gd name="connsiteY3" fmla="*/ 3162300 h 3276600"/>
              <a:gd name="connsiteX4" fmla="*/ 38100 w 1778000"/>
              <a:gd name="connsiteY4" fmla="*/ 0 h 3276600"/>
              <a:gd name="connsiteX0" fmla="*/ 44450 w 1784350"/>
              <a:gd name="connsiteY0" fmla="*/ 0 h 3276600"/>
              <a:gd name="connsiteX1" fmla="*/ 1746250 w 1784350"/>
              <a:gd name="connsiteY1" fmla="*/ 254000 h 3276600"/>
              <a:gd name="connsiteX2" fmla="*/ 1784350 w 1784350"/>
              <a:gd name="connsiteY2" fmla="*/ 3276600 h 3276600"/>
              <a:gd name="connsiteX3" fmla="*/ 0 w 1784350"/>
              <a:gd name="connsiteY3" fmla="*/ 3187700 h 3276600"/>
              <a:gd name="connsiteX4" fmla="*/ 44450 w 1784350"/>
              <a:gd name="connsiteY4" fmla="*/ 0 h 327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4350" h="3276600">
                <a:moveTo>
                  <a:pt x="44450" y="0"/>
                </a:moveTo>
                <a:lnTo>
                  <a:pt x="1746250" y="254000"/>
                </a:lnTo>
                <a:lnTo>
                  <a:pt x="1784350" y="3276600"/>
                </a:lnTo>
                <a:lnTo>
                  <a:pt x="0" y="3187700"/>
                </a:lnTo>
                <a:lnTo>
                  <a:pt x="44450" y="0"/>
                </a:lnTo>
                <a:close/>
              </a:path>
            </a:pathLst>
          </a:custGeom>
        </p:spPr>
        <p:txBody>
          <a:bodyPr/>
          <a:lstStyle/>
          <a:p>
            <a:endParaRPr lang="id-ID"/>
          </a:p>
        </p:txBody>
      </p:sp>
    </p:spTree>
    <p:extLst>
      <p:ext uri="{BB962C8B-B14F-4D97-AF65-F5344CB8AC3E}">
        <p14:creationId xmlns:p14="http://schemas.microsoft.com/office/powerpoint/2010/main" val="132555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1"/>
            <a:ext cx="12192000" cy="4847771"/>
          </a:xfrm>
        </p:spPr>
        <p:txBody>
          <a:bodyPr/>
          <a:lstStyle/>
          <a:p>
            <a:endParaRPr lang="id-ID"/>
          </a:p>
        </p:txBody>
      </p:sp>
      <p:sp>
        <p:nvSpPr>
          <p:cNvPr id="4" name="Footer Placeholder 3"/>
          <p:cNvSpPr>
            <a:spLocks noGrp="1"/>
          </p:cNvSpPr>
          <p:nvPr>
            <p:ph type="ftr" sz="quarter" idx="11"/>
          </p:nvPr>
        </p:nvSpPr>
        <p:spPr/>
        <p:txBody>
          <a:bodyPr/>
          <a:lstStyle/>
          <a:p>
            <a:endParaRPr lang="id-ID"/>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4850490"/>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303057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ne with background">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1"/>
            <a:ext cx="12192000" cy="4847771"/>
          </a:xfrm>
        </p:spPr>
        <p:txBody>
          <a:bodyPr/>
          <a:lstStyle/>
          <a:p>
            <a:endParaRPr lang="id-ID"/>
          </a:p>
        </p:txBody>
      </p:sp>
      <p:sp>
        <p:nvSpPr>
          <p:cNvPr id="4" name="Footer Placeholder 3"/>
          <p:cNvSpPr>
            <a:spLocks noGrp="1"/>
          </p:cNvSpPr>
          <p:nvPr>
            <p:ph type="ftr" sz="quarter" idx="11"/>
          </p:nvPr>
        </p:nvSpPr>
        <p:spPr/>
        <p:txBody>
          <a:bodyPr/>
          <a:lstStyle/>
          <a:p>
            <a:endParaRPr lang="id-ID"/>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4850490"/>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Picture Placeholder 2"/>
          <p:cNvSpPr>
            <a:spLocks noGrp="1"/>
          </p:cNvSpPr>
          <p:nvPr>
            <p:ph type="pic" sz="quarter" idx="14"/>
          </p:nvPr>
        </p:nvSpPr>
        <p:spPr>
          <a:xfrm>
            <a:off x="2057400" y="1379538"/>
            <a:ext cx="4351338" cy="2430462"/>
          </a:xfrm>
        </p:spPr>
        <p:txBody>
          <a:bodyPr/>
          <a:lstStyle/>
          <a:p>
            <a:endParaRPr lang="id-ID"/>
          </a:p>
        </p:txBody>
      </p:sp>
    </p:spTree>
    <p:extLst>
      <p:ext uri="{BB962C8B-B14F-4D97-AF65-F5344CB8AC3E}">
        <p14:creationId xmlns:p14="http://schemas.microsoft.com/office/powerpoint/2010/main" val="5695236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t mockup with background">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1"/>
            <a:ext cx="12192000" cy="3846287"/>
          </a:xfrm>
        </p:spPr>
        <p:txBody>
          <a:bodyPr/>
          <a:lstStyle/>
          <a:p>
            <a:endParaRPr lang="id-ID"/>
          </a:p>
        </p:txBody>
      </p:sp>
      <p:sp>
        <p:nvSpPr>
          <p:cNvPr id="4" name="Footer Placeholder 3"/>
          <p:cNvSpPr>
            <a:spLocks noGrp="1"/>
          </p:cNvSpPr>
          <p:nvPr>
            <p:ph type="ftr" sz="quarter" idx="11"/>
          </p:nvPr>
        </p:nvSpPr>
        <p:spPr/>
        <p:txBody>
          <a:bodyPr/>
          <a:lstStyle/>
          <a:p>
            <a:endParaRPr lang="id-ID"/>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3843757"/>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6" name="Picture Placeholder 3"/>
          <p:cNvSpPr>
            <a:spLocks noGrp="1"/>
          </p:cNvSpPr>
          <p:nvPr>
            <p:ph type="pic" sz="quarter" idx="14"/>
          </p:nvPr>
        </p:nvSpPr>
        <p:spPr>
          <a:xfrm>
            <a:off x="4357688" y="1534935"/>
            <a:ext cx="3487737" cy="2663825"/>
          </a:xfrm>
        </p:spPr>
        <p:txBody>
          <a:bodyPr>
            <a:normAutofit/>
          </a:bodyPr>
          <a:lstStyle>
            <a:lvl1pPr>
              <a:defRPr sz="1800"/>
            </a:lvl1pPr>
          </a:lstStyle>
          <a:p>
            <a:endParaRPr lang="id-ID"/>
          </a:p>
        </p:txBody>
      </p:sp>
    </p:spTree>
    <p:extLst>
      <p:ext uri="{BB962C8B-B14F-4D97-AF65-F5344CB8AC3E}">
        <p14:creationId xmlns:p14="http://schemas.microsoft.com/office/powerpoint/2010/main" val="34554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0" y="-1"/>
            <a:ext cx="12192000" cy="4847771"/>
          </a:xfrm>
        </p:spPr>
        <p:txBody>
          <a:bodyPr/>
          <a:lstStyle/>
          <a:p>
            <a:endParaRPr lang="id-ID"/>
          </a:p>
        </p:txBody>
      </p:sp>
      <p:sp>
        <p:nvSpPr>
          <p:cNvPr id="4" name="Footer Placeholder 3"/>
          <p:cNvSpPr>
            <a:spLocks noGrp="1"/>
          </p:cNvSpPr>
          <p:nvPr>
            <p:ph type="ftr" sz="quarter" idx="11"/>
          </p:nvPr>
        </p:nvSpPr>
        <p:spPr/>
        <p:txBody>
          <a:bodyPr/>
          <a:lstStyle/>
          <a:p>
            <a:endParaRPr lang="id-ID"/>
          </a:p>
        </p:txBody>
      </p:sp>
      <p:grpSp>
        <p:nvGrpSpPr>
          <p:cNvPr id="6" name="Group 5"/>
          <p:cNvGrpSpPr/>
          <p:nvPr userDrawn="1"/>
        </p:nvGrpSpPr>
        <p:grpSpPr>
          <a:xfrm>
            <a:off x="338952" y="6409324"/>
            <a:ext cx="224082" cy="221156"/>
            <a:chOff x="4328868" y="5502988"/>
            <a:chExt cx="500307" cy="493774"/>
          </a:xfrm>
        </p:grpSpPr>
        <p:sp>
          <p:nvSpPr>
            <p:cNvPr id="7" name="Freeform 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 name="Group 9"/>
          <p:cNvGrpSpPr/>
          <p:nvPr userDrawn="1"/>
        </p:nvGrpSpPr>
        <p:grpSpPr>
          <a:xfrm flipH="1">
            <a:off x="11637433" y="6409324"/>
            <a:ext cx="224082" cy="221156"/>
            <a:chOff x="4328868" y="5502988"/>
            <a:chExt cx="500307" cy="493774"/>
          </a:xfrm>
        </p:grpSpPr>
        <p:sp>
          <p:nvSpPr>
            <p:cNvPr id="11" name="Freeform 1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4" name="Group 13"/>
          <p:cNvGrpSpPr/>
          <p:nvPr userDrawn="1"/>
        </p:nvGrpSpPr>
        <p:grpSpPr>
          <a:xfrm>
            <a:off x="0" y="6824981"/>
            <a:ext cx="12192000" cy="45719"/>
            <a:chOff x="0" y="6756401"/>
            <a:chExt cx="12192000" cy="114300"/>
          </a:xfrm>
        </p:grpSpPr>
        <p:sp>
          <p:nvSpPr>
            <p:cNvPr id="15" name="Rectangle 14"/>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19"/>
          <p:cNvGrpSpPr/>
          <p:nvPr userDrawn="1"/>
        </p:nvGrpSpPr>
        <p:grpSpPr>
          <a:xfrm>
            <a:off x="0" y="4850490"/>
            <a:ext cx="12192000" cy="45719"/>
            <a:chOff x="0" y="6756401"/>
            <a:chExt cx="12192000" cy="114300"/>
          </a:xfrm>
        </p:grpSpPr>
        <p:sp>
          <p:nvSpPr>
            <p:cNvPr id="21" name="Rectangle 20"/>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Picture Placeholder 2"/>
          <p:cNvSpPr>
            <a:spLocks noGrp="1"/>
          </p:cNvSpPr>
          <p:nvPr>
            <p:ph type="pic" sz="quarter" idx="14"/>
          </p:nvPr>
        </p:nvSpPr>
        <p:spPr>
          <a:xfrm>
            <a:off x="1549400" y="1943100"/>
            <a:ext cx="1828800" cy="2717800"/>
          </a:xfrm>
        </p:spPr>
        <p:txBody>
          <a:bodyPr/>
          <a:lstStyle/>
          <a:p>
            <a:endParaRPr lang="id-ID"/>
          </a:p>
        </p:txBody>
      </p:sp>
    </p:spTree>
    <p:extLst>
      <p:ext uri="{BB962C8B-B14F-4D97-AF65-F5344CB8AC3E}">
        <p14:creationId xmlns:p14="http://schemas.microsoft.com/office/powerpoint/2010/main" val="144602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12192000" cy="6858000"/>
          </a:xfrm>
        </p:spPr>
        <p:txBody>
          <a:bodyPr/>
          <a:lstStyle/>
          <a:p>
            <a:endParaRPr lang="id-ID"/>
          </a:p>
        </p:txBody>
      </p:sp>
    </p:spTree>
    <p:extLst>
      <p:ext uri="{BB962C8B-B14F-4D97-AF65-F5344CB8AC3E}">
        <p14:creationId xmlns:p14="http://schemas.microsoft.com/office/powerpoint/2010/main" val="353879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ient lis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1" name="Picture Placeholder 21"/>
          <p:cNvSpPr>
            <a:spLocks noGrp="1"/>
          </p:cNvSpPr>
          <p:nvPr>
            <p:ph type="pic" sz="quarter" idx="10"/>
          </p:nvPr>
        </p:nvSpPr>
        <p:spPr>
          <a:xfrm>
            <a:off x="0" y="1266825"/>
            <a:ext cx="1220400" cy="1220400"/>
          </a:xfrm>
          <a:prstGeom prst="rect">
            <a:avLst/>
          </a:prstGeom>
        </p:spPr>
        <p:txBody>
          <a:bodyPr/>
          <a:lstStyle>
            <a:lvl1pPr>
              <a:defRPr sz="1400"/>
            </a:lvl1pPr>
          </a:lstStyle>
          <a:p>
            <a:endParaRPr lang="id-ID"/>
          </a:p>
        </p:txBody>
      </p:sp>
      <p:sp>
        <p:nvSpPr>
          <p:cNvPr id="42" name="Picture Placeholder 21"/>
          <p:cNvSpPr>
            <a:spLocks noGrp="1"/>
          </p:cNvSpPr>
          <p:nvPr>
            <p:ph type="pic" sz="quarter" idx="12"/>
          </p:nvPr>
        </p:nvSpPr>
        <p:spPr>
          <a:xfrm>
            <a:off x="1216025" y="1266825"/>
            <a:ext cx="1220400" cy="1220400"/>
          </a:xfrm>
          <a:prstGeom prst="rect">
            <a:avLst/>
          </a:prstGeom>
        </p:spPr>
        <p:txBody>
          <a:bodyPr/>
          <a:lstStyle>
            <a:lvl1pPr>
              <a:defRPr sz="1400"/>
            </a:lvl1pPr>
          </a:lstStyle>
          <a:p>
            <a:endParaRPr lang="id-ID"/>
          </a:p>
        </p:txBody>
      </p:sp>
      <p:sp>
        <p:nvSpPr>
          <p:cNvPr id="43" name="Picture Placeholder 21"/>
          <p:cNvSpPr>
            <a:spLocks noGrp="1"/>
          </p:cNvSpPr>
          <p:nvPr>
            <p:ph type="pic" sz="quarter" idx="13"/>
          </p:nvPr>
        </p:nvSpPr>
        <p:spPr>
          <a:xfrm>
            <a:off x="2439988" y="1266825"/>
            <a:ext cx="1220400" cy="1220400"/>
          </a:xfrm>
          <a:prstGeom prst="rect">
            <a:avLst/>
          </a:prstGeom>
        </p:spPr>
        <p:txBody>
          <a:bodyPr/>
          <a:lstStyle>
            <a:lvl1pPr>
              <a:defRPr sz="1400"/>
            </a:lvl1pPr>
          </a:lstStyle>
          <a:p>
            <a:endParaRPr lang="id-ID"/>
          </a:p>
        </p:txBody>
      </p:sp>
      <p:sp>
        <p:nvSpPr>
          <p:cNvPr id="44" name="Picture Placeholder 21"/>
          <p:cNvSpPr>
            <a:spLocks noGrp="1"/>
          </p:cNvSpPr>
          <p:nvPr>
            <p:ph type="pic" sz="quarter" idx="14"/>
          </p:nvPr>
        </p:nvSpPr>
        <p:spPr>
          <a:xfrm>
            <a:off x="3654425" y="1266825"/>
            <a:ext cx="1220400" cy="1220400"/>
          </a:xfrm>
          <a:prstGeom prst="rect">
            <a:avLst/>
          </a:prstGeom>
        </p:spPr>
        <p:txBody>
          <a:bodyPr/>
          <a:lstStyle>
            <a:lvl1pPr>
              <a:defRPr sz="1400"/>
            </a:lvl1pPr>
          </a:lstStyle>
          <a:p>
            <a:endParaRPr lang="id-ID"/>
          </a:p>
        </p:txBody>
      </p:sp>
      <p:sp>
        <p:nvSpPr>
          <p:cNvPr id="45" name="Picture Placeholder 21"/>
          <p:cNvSpPr>
            <a:spLocks noGrp="1"/>
          </p:cNvSpPr>
          <p:nvPr>
            <p:ph type="pic" sz="quarter" idx="15"/>
          </p:nvPr>
        </p:nvSpPr>
        <p:spPr>
          <a:xfrm>
            <a:off x="4879975" y="1266825"/>
            <a:ext cx="1220400" cy="1220400"/>
          </a:xfrm>
          <a:prstGeom prst="rect">
            <a:avLst/>
          </a:prstGeom>
        </p:spPr>
        <p:txBody>
          <a:bodyPr/>
          <a:lstStyle>
            <a:lvl1pPr>
              <a:defRPr sz="1400"/>
            </a:lvl1pPr>
          </a:lstStyle>
          <a:p>
            <a:endParaRPr lang="id-ID"/>
          </a:p>
        </p:txBody>
      </p:sp>
      <p:sp>
        <p:nvSpPr>
          <p:cNvPr id="46" name="Picture Placeholder 21"/>
          <p:cNvSpPr>
            <a:spLocks noGrp="1"/>
          </p:cNvSpPr>
          <p:nvPr>
            <p:ph type="pic" sz="quarter" idx="16"/>
          </p:nvPr>
        </p:nvSpPr>
        <p:spPr>
          <a:xfrm>
            <a:off x="6094413" y="1266825"/>
            <a:ext cx="1220400" cy="1220400"/>
          </a:xfrm>
          <a:prstGeom prst="rect">
            <a:avLst/>
          </a:prstGeom>
        </p:spPr>
        <p:txBody>
          <a:bodyPr/>
          <a:lstStyle>
            <a:lvl1pPr>
              <a:defRPr sz="1400"/>
            </a:lvl1pPr>
          </a:lstStyle>
          <a:p>
            <a:endParaRPr lang="id-ID"/>
          </a:p>
        </p:txBody>
      </p:sp>
      <p:sp>
        <p:nvSpPr>
          <p:cNvPr id="47" name="Picture Placeholder 21"/>
          <p:cNvSpPr>
            <a:spLocks noGrp="1"/>
          </p:cNvSpPr>
          <p:nvPr>
            <p:ph type="pic" sz="quarter" idx="17"/>
          </p:nvPr>
        </p:nvSpPr>
        <p:spPr>
          <a:xfrm>
            <a:off x="7318375" y="1266825"/>
            <a:ext cx="1220400" cy="1220400"/>
          </a:xfrm>
          <a:prstGeom prst="rect">
            <a:avLst/>
          </a:prstGeom>
        </p:spPr>
        <p:txBody>
          <a:bodyPr/>
          <a:lstStyle>
            <a:lvl1pPr>
              <a:defRPr sz="1400"/>
            </a:lvl1pPr>
          </a:lstStyle>
          <a:p>
            <a:endParaRPr lang="id-ID"/>
          </a:p>
        </p:txBody>
      </p:sp>
      <p:sp>
        <p:nvSpPr>
          <p:cNvPr id="48" name="Picture Placeholder 21"/>
          <p:cNvSpPr>
            <a:spLocks noGrp="1"/>
          </p:cNvSpPr>
          <p:nvPr>
            <p:ph type="pic" sz="quarter" idx="18"/>
          </p:nvPr>
        </p:nvSpPr>
        <p:spPr>
          <a:xfrm>
            <a:off x="8532813" y="1266825"/>
            <a:ext cx="1220400" cy="1220400"/>
          </a:xfrm>
          <a:prstGeom prst="rect">
            <a:avLst/>
          </a:prstGeom>
        </p:spPr>
        <p:txBody>
          <a:bodyPr/>
          <a:lstStyle>
            <a:lvl1pPr>
              <a:defRPr sz="1400"/>
            </a:lvl1pPr>
          </a:lstStyle>
          <a:p>
            <a:endParaRPr lang="id-ID"/>
          </a:p>
        </p:txBody>
      </p:sp>
      <p:sp>
        <p:nvSpPr>
          <p:cNvPr id="49" name="Picture Placeholder 21"/>
          <p:cNvSpPr>
            <a:spLocks noGrp="1"/>
          </p:cNvSpPr>
          <p:nvPr>
            <p:ph type="pic" sz="quarter" idx="19"/>
          </p:nvPr>
        </p:nvSpPr>
        <p:spPr>
          <a:xfrm>
            <a:off x="9756775" y="1266825"/>
            <a:ext cx="1220400" cy="1220400"/>
          </a:xfrm>
          <a:prstGeom prst="rect">
            <a:avLst/>
          </a:prstGeom>
        </p:spPr>
        <p:txBody>
          <a:bodyPr/>
          <a:lstStyle>
            <a:lvl1pPr>
              <a:defRPr sz="1400"/>
            </a:lvl1pPr>
          </a:lstStyle>
          <a:p>
            <a:endParaRPr lang="id-ID"/>
          </a:p>
        </p:txBody>
      </p:sp>
      <p:sp>
        <p:nvSpPr>
          <p:cNvPr id="50" name="Picture Placeholder 21"/>
          <p:cNvSpPr>
            <a:spLocks noGrp="1"/>
          </p:cNvSpPr>
          <p:nvPr>
            <p:ph type="pic" sz="quarter" idx="20"/>
          </p:nvPr>
        </p:nvSpPr>
        <p:spPr>
          <a:xfrm>
            <a:off x="10971213" y="1266825"/>
            <a:ext cx="1220400" cy="1220400"/>
          </a:xfrm>
          <a:prstGeom prst="rect">
            <a:avLst/>
          </a:prstGeom>
        </p:spPr>
        <p:txBody>
          <a:bodyPr/>
          <a:lstStyle>
            <a:lvl1pPr>
              <a:defRPr sz="1400"/>
            </a:lvl1pPr>
          </a:lstStyle>
          <a:p>
            <a:endParaRPr lang="id-ID"/>
          </a:p>
        </p:txBody>
      </p:sp>
      <p:sp>
        <p:nvSpPr>
          <p:cNvPr id="51" name="Picture Placeholder 21"/>
          <p:cNvSpPr>
            <a:spLocks noGrp="1"/>
          </p:cNvSpPr>
          <p:nvPr>
            <p:ph type="pic" sz="quarter" idx="21"/>
          </p:nvPr>
        </p:nvSpPr>
        <p:spPr>
          <a:xfrm>
            <a:off x="0" y="50800"/>
            <a:ext cx="1220400" cy="1220400"/>
          </a:xfrm>
          <a:prstGeom prst="rect">
            <a:avLst/>
          </a:prstGeom>
        </p:spPr>
        <p:txBody>
          <a:bodyPr/>
          <a:lstStyle>
            <a:lvl1pPr>
              <a:defRPr sz="1400"/>
            </a:lvl1pPr>
          </a:lstStyle>
          <a:p>
            <a:endParaRPr lang="id-ID"/>
          </a:p>
        </p:txBody>
      </p:sp>
      <p:sp>
        <p:nvSpPr>
          <p:cNvPr id="52" name="Picture Placeholder 21"/>
          <p:cNvSpPr>
            <a:spLocks noGrp="1"/>
          </p:cNvSpPr>
          <p:nvPr>
            <p:ph type="pic" sz="quarter" idx="22"/>
          </p:nvPr>
        </p:nvSpPr>
        <p:spPr>
          <a:xfrm>
            <a:off x="1216025" y="50800"/>
            <a:ext cx="1220400" cy="1220400"/>
          </a:xfrm>
          <a:prstGeom prst="rect">
            <a:avLst/>
          </a:prstGeom>
        </p:spPr>
        <p:txBody>
          <a:bodyPr/>
          <a:lstStyle>
            <a:lvl1pPr>
              <a:defRPr sz="1400"/>
            </a:lvl1pPr>
          </a:lstStyle>
          <a:p>
            <a:endParaRPr lang="id-ID"/>
          </a:p>
        </p:txBody>
      </p:sp>
      <p:sp>
        <p:nvSpPr>
          <p:cNvPr id="53" name="Picture Placeholder 21"/>
          <p:cNvSpPr>
            <a:spLocks noGrp="1"/>
          </p:cNvSpPr>
          <p:nvPr>
            <p:ph type="pic" sz="quarter" idx="23"/>
          </p:nvPr>
        </p:nvSpPr>
        <p:spPr>
          <a:xfrm>
            <a:off x="2439988" y="50800"/>
            <a:ext cx="1220400" cy="1220400"/>
          </a:xfrm>
          <a:prstGeom prst="rect">
            <a:avLst/>
          </a:prstGeom>
        </p:spPr>
        <p:txBody>
          <a:bodyPr/>
          <a:lstStyle>
            <a:lvl1pPr>
              <a:defRPr sz="1400"/>
            </a:lvl1pPr>
          </a:lstStyle>
          <a:p>
            <a:endParaRPr lang="id-ID"/>
          </a:p>
        </p:txBody>
      </p:sp>
      <p:sp>
        <p:nvSpPr>
          <p:cNvPr id="54" name="Picture Placeholder 21"/>
          <p:cNvSpPr>
            <a:spLocks noGrp="1"/>
          </p:cNvSpPr>
          <p:nvPr>
            <p:ph type="pic" sz="quarter" idx="24"/>
          </p:nvPr>
        </p:nvSpPr>
        <p:spPr>
          <a:xfrm>
            <a:off x="3654425" y="50800"/>
            <a:ext cx="1220400" cy="1220400"/>
          </a:xfrm>
          <a:prstGeom prst="rect">
            <a:avLst/>
          </a:prstGeom>
        </p:spPr>
        <p:txBody>
          <a:bodyPr/>
          <a:lstStyle>
            <a:lvl1pPr>
              <a:defRPr sz="1400"/>
            </a:lvl1pPr>
          </a:lstStyle>
          <a:p>
            <a:endParaRPr lang="id-ID"/>
          </a:p>
        </p:txBody>
      </p:sp>
      <p:sp>
        <p:nvSpPr>
          <p:cNvPr id="55" name="Picture Placeholder 21"/>
          <p:cNvSpPr>
            <a:spLocks noGrp="1"/>
          </p:cNvSpPr>
          <p:nvPr>
            <p:ph type="pic" sz="quarter" idx="25"/>
          </p:nvPr>
        </p:nvSpPr>
        <p:spPr>
          <a:xfrm>
            <a:off x="4879975" y="50800"/>
            <a:ext cx="1220400" cy="1220400"/>
          </a:xfrm>
          <a:prstGeom prst="rect">
            <a:avLst/>
          </a:prstGeom>
        </p:spPr>
        <p:txBody>
          <a:bodyPr/>
          <a:lstStyle>
            <a:lvl1pPr>
              <a:defRPr sz="1400"/>
            </a:lvl1pPr>
          </a:lstStyle>
          <a:p>
            <a:endParaRPr lang="id-ID"/>
          </a:p>
        </p:txBody>
      </p:sp>
      <p:sp>
        <p:nvSpPr>
          <p:cNvPr id="56" name="Picture Placeholder 21"/>
          <p:cNvSpPr>
            <a:spLocks noGrp="1"/>
          </p:cNvSpPr>
          <p:nvPr>
            <p:ph type="pic" sz="quarter" idx="26"/>
          </p:nvPr>
        </p:nvSpPr>
        <p:spPr>
          <a:xfrm>
            <a:off x="6094413" y="50800"/>
            <a:ext cx="1220400" cy="1220400"/>
          </a:xfrm>
          <a:prstGeom prst="rect">
            <a:avLst/>
          </a:prstGeom>
        </p:spPr>
        <p:txBody>
          <a:bodyPr/>
          <a:lstStyle>
            <a:lvl1pPr>
              <a:defRPr sz="1400"/>
            </a:lvl1pPr>
          </a:lstStyle>
          <a:p>
            <a:endParaRPr lang="id-ID"/>
          </a:p>
        </p:txBody>
      </p:sp>
      <p:sp>
        <p:nvSpPr>
          <p:cNvPr id="57" name="Picture Placeholder 21"/>
          <p:cNvSpPr>
            <a:spLocks noGrp="1"/>
          </p:cNvSpPr>
          <p:nvPr>
            <p:ph type="pic" sz="quarter" idx="27"/>
          </p:nvPr>
        </p:nvSpPr>
        <p:spPr>
          <a:xfrm>
            <a:off x="7318375" y="50800"/>
            <a:ext cx="1220400" cy="1220400"/>
          </a:xfrm>
          <a:prstGeom prst="rect">
            <a:avLst/>
          </a:prstGeom>
        </p:spPr>
        <p:txBody>
          <a:bodyPr/>
          <a:lstStyle>
            <a:lvl1pPr>
              <a:defRPr sz="1400"/>
            </a:lvl1pPr>
          </a:lstStyle>
          <a:p>
            <a:endParaRPr lang="id-ID"/>
          </a:p>
        </p:txBody>
      </p:sp>
      <p:sp>
        <p:nvSpPr>
          <p:cNvPr id="58" name="Picture Placeholder 21"/>
          <p:cNvSpPr>
            <a:spLocks noGrp="1"/>
          </p:cNvSpPr>
          <p:nvPr>
            <p:ph type="pic" sz="quarter" idx="28"/>
          </p:nvPr>
        </p:nvSpPr>
        <p:spPr>
          <a:xfrm>
            <a:off x="8532813" y="50800"/>
            <a:ext cx="1220400" cy="1220400"/>
          </a:xfrm>
          <a:prstGeom prst="rect">
            <a:avLst/>
          </a:prstGeom>
        </p:spPr>
        <p:txBody>
          <a:bodyPr/>
          <a:lstStyle>
            <a:lvl1pPr>
              <a:defRPr sz="1400"/>
            </a:lvl1pPr>
          </a:lstStyle>
          <a:p>
            <a:endParaRPr lang="id-ID"/>
          </a:p>
        </p:txBody>
      </p:sp>
      <p:sp>
        <p:nvSpPr>
          <p:cNvPr id="59" name="Picture Placeholder 21"/>
          <p:cNvSpPr>
            <a:spLocks noGrp="1"/>
          </p:cNvSpPr>
          <p:nvPr>
            <p:ph type="pic" sz="quarter" idx="29"/>
          </p:nvPr>
        </p:nvSpPr>
        <p:spPr>
          <a:xfrm>
            <a:off x="9756775" y="50800"/>
            <a:ext cx="1220400" cy="1220400"/>
          </a:xfrm>
          <a:prstGeom prst="rect">
            <a:avLst/>
          </a:prstGeom>
        </p:spPr>
        <p:txBody>
          <a:bodyPr/>
          <a:lstStyle>
            <a:lvl1pPr>
              <a:defRPr sz="1400"/>
            </a:lvl1pPr>
          </a:lstStyle>
          <a:p>
            <a:endParaRPr lang="id-ID"/>
          </a:p>
        </p:txBody>
      </p:sp>
      <p:sp>
        <p:nvSpPr>
          <p:cNvPr id="60" name="Picture Placeholder 21"/>
          <p:cNvSpPr>
            <a:spLocks noGrp="1"/>
          </p:cNvSpPr>
          <p:nvPr>
            <p:ph type="pic" sz="quarter" idx="30"/>
          </p:nvPr>
        </p:nvSpPr>
        <p:spPr>
          <a:xfrm>
            <a:off x="10971213" y="50800"/>
            <a:ext cx="1220400" cy="1220400"/>
          </a:xfrm>
          <a:prstGeom prst="rect">
            <a:avLst/>
          </a:prstGeom>
        </p:spPr>
        <p:txBody>
          <a:bodyPr/>
          <a:lstStyle>
            <a:lvl1pPr>
              <a:defRPr sz="1400"/>
            </a:lvl1pPr>
          </a:lstStyle>
          <a:p>
            <a:endParaRPr lang="id-ID"/>
          </a:p>
        </p:txBody>
      </p:sp>
      <p:sp>
        <p:nvSpPr>
          <p:cNvPr id="61" name="Picture Placeholder 21"/>
          <p:cNvSpPr>
            <a:spLocks noGrp="1"/>
          </p:cNvSpPr>
          <p:nvPr>
            <p:ph type="pic" sz="quarter" idx="31"/>
          </p:nvPr>
        </p:nvSpPr>
        <p:spPr>
          <a:xfrm>
            <a:off x="387" y="2489200"/>
            <a:ext cx="1220400" cy="1220400"/>
          </a:xfrm>
          <a:prstGeom prst="rect">
            <a:avLst/>
          </a:prstGeom>
        </p:spPr>
        <p:txBody>
          <a:bodyPr/>
          <a:lstStyle>
            <a:lvl1pPr>
              <a:defRPr sz="1400"/>
            </a:lvl1pPr>
          </a:lstStyle>
          <a:p>
            <a:endParaRPr lang="id-ID"/>
          </a:p>
        </p:txBody>
      </p:sp>
      <p:sp>
        <p:nvSpPr>
          <p:cNvPr id="62" name="Picture Placeholder 21"/>
          <p:cNvSpPr>
            <a:spLocks noGrp="1"/>
          </p:cNvSpPr>
          <p:nvPr>
            <p:ph type="pic" sz="quarter" idx="32"/>
          </p:nvPr>
        </p:nvSpPr>
        <p:spPr>
          <a:xfrm>
            <a:off x="1216412" y="2489200"/>
            <a:ext cx="1220400" cy="1220400"/>
          </a:xfrm>
          <a:prstGeom prst="rect">
            <a:avLst/>
          </a:prstGeom>
        </p:spPr>
        <p:txBody>
          <a:bodyPr/>
          <a:lstStyle>
            <a:lvl1pPr>
              <a:defRPr sz="1400"/>
            </a:lvl1pPr>
          </a:lstStyle>
          <a:p>
            <a:endParaRPr lang="id-ID"/>
          </a:p>
        </p:txBody>
      </p:sp>
      <p:sp>
        <p:nvSpPr>
          <p:cNvPr id="63" name="Picture Placeholder 21"/>
          <p:cNvSpPr>
            <a:spLocks noGrp="1"/>
          </p:cNvSpPr>
          <p:nvPr>
            <p:ph type="pic" sz="quarter" idx="33"/>
          </p:nvPr>
        </p:nvSpPr>
        <p:spPr>
          <a:xfrm>
            <a:off x="2440375" y="2489200"/>
            <a:ext cx="1220400" cy="1220400"/>
          </a:xfrm>
          <a:prstGeom prst="rect">
            <a:avLst/>
          </a:prstGeom>
        </p:spPr>
        <p:txBody>
          <a:bodyPr/>
          <a:lstStyle>
            <a:lvl1pPr>
              <a:defRPr sz="1400"/>
            </a:lvl1pPr>
          </a:lstStyle>
          <a:p>
            <a:endParaRPr lang="id-ID"/>
          </a:p>
        </p:txBody>
      </p:sp>
      <p:sp>
        <p:nvSpPr>
          <p:cNvPr id="64" name="Picture Placeholder 21"/>
          <p:cNvSpPr>
            <a:spLocks noGrp="1"/>
          </p:cNvSpPr>
          <p:nvPr>
            <p:ph type="pic" sz="quarter" idx="34"/>
          </p:nvPr>
        </p:nvSpPr>
        <p:spPr>
          <a:xfrm>
            <a:off x="3654812" y="2489200"/>
            <a:ext cx="1220400" cy="1220400"/>
          </a:xfrm>
          <a:prstGeom prst="rect">
            <a:avLst/>
          </a:prstGeom>
        </p:spPr>
        <p:txBody>
          <a:bodyPr/>
          <a:lstStyle>
            <a:lvl1pPr>
              <a:defRPr sz="1400"/>
            </a:lvl1pPr>
          </a:lstStyle>
          <a:p>
            <a:endParaRPr lang="id-ID"/>
          </a:p>
        </p:txBody>
      </p:sp>
      <p:sp>
        <p:nvSpPr>
          <p:cNvPr id="65" name="Picture Placeholder 21"/>
          <p:cNvSpPr>
            <a:spLocks noGrp="1"/>
          </p:cNvSpPr>
          <p:nvPr>
            <p:ph type="pic" sz="quarter" idx="35"/>
          </p:nvPr>
        </p:nvSpPr>
        <p:spPr>
          <a:xfrm>
            <a:off x="4880362" y="2489200"/>
            <a:ext cx="1220400" cy="1220400"/>
          </a:xfrm>
          <a:prstGeom prst="rect">
            <a:avLst/>
          </a:prstGeom>
        </p:spPr>
        <p:txBody>
          <a:bodyPr/>
          <a:lstStyle>
            <a:lvl1pPr>
              <a:defRPr sz="1400"/>
            </a:lvl1pPr>
          </a:lstStyle>
          <a:p>
            <a:endParaRPr lang="id-ID"/>
          </a:p>
        </p:txBody>
      </p:sp>
      <p:sp>
        <p:nvSpPr>
          <p:cNvPr id="66" name="Picture Placeholder 21"/>
          <p:cNvSpPr>
            <a:spLocks noGrp="1"/>
          </p:cNvSpPr>
          <p:nvPr>
            <p:ph type="pic" sz="quarter" idx="36"/>
          </p:nvPr>
        </p:nvSpPr>
        <p:spPr>
          <a:xfrm>
            <a:off x="6094800" y="2489200"/>
            <a:ext cx="1220400" cy="1220400"/>
          </a:xfrm>
          <a:prstGeom prst="rect">
            <a:avLst/>
          </a:prstGeom>
        </p:spPr>
        <p:txBody>
          <a:bodyPr/>
          <a:lstStyle>
            <a:lvl1pPr>
              <a:defRPr sz="1400"/>
            </a:lvl1pPr>
          </a:lstStyle>
          <a:p>
            <a:endParaRPr lang="id-ID"/>
          </a:p>
        </p:txBody>
      </p:sp>
      <p:sp>
        <p:nvSpPr>
          <p:cNvPr id="67" name="Picture Placeholder 21"/>
          <p:cNvSpPr>
            <a:spLocks noGrp="1"/>
          </p:cNvSpPr>
          <p:nvPr>
            <p:ph type="pic" sz="quarter" idx="37"/>
          </p:nvPr>
        </p:nvSpPr>
        <p:spPr>
          <a:xfrm>
            <a:off x="7318762" y="2489200"/>
            <a:ext cx="1220400" cy="1220400"/>
          </a:xfrm>
          <a:prstGeom prst="rect">
            <a:avLst/>
          </a:prstGeom>
        </p:spPr>
        <p:txBody>
          <a:bodyPr/>
          <a:lstStyle>
            <a:lvl1pPr>
              <a:defRPr sz="1400"/>
            </a:lvl1pPr>
          </a:lstStyle>
          <a:p>
            <a:endParaRPr lang="id-ID"/>
          </a:p>
        </p:txBody>
      </p:sp>
      <p:sp>
        <p:nvSpPr>
          <p:cNvPr id="68" name="Picture Placeholder 21"/>
          <p:cNvSpPr>
            <a:spLocks noGrp="1"/>
          </p:cNvSpPr>
          <p:nvPr>
            <p:ph type="pic" sz="quarter" idx="38"/>
          </p:nvPr>
        </p:nvSpPr>
        <p:spPr>
          <a:xfrm>
            <a:off x="8533200" y="2489200"/>
            <a:ext cx="1220400" cy="1220400"/>
          </a:xfrm>
          <a:prstGeom prst="rect">
            <a:avLst/>
          </a:prstGeom>
        </p:spPr>
        <p:txBody>
          <a:bodyPr/>
          <a:lstStyle>
            <a:lvl1pPr>
              <a:defRPr sz="1400"/>
            </a:lvl1pPr>
          </a:lstStyle>
          <a:p>
            <a:endParaRPr lang="id-ID"/>
          </a:p>
        </p:txBody>
      </p:sp>
      <p:sp>
        <p:nvSpPr>
          <p:cNvPr id="69" name="Picture Placeholder 21"/>
          <p:cNvSpPr>
            <a:spLocks noGrp="1"/>
          </p:cNvSpPr>
          <p:nvPr>
            <p:ph type="pic" sz="quarter" idx="39"/>
          </p:nvPr>
        </p:nvSpPr>
        <p:spPr>
          <a:xfrm>
            <a:off x="9757162" y="2489200"/>
            <a:ext cx="1220400" cy="1220400"/>
          </a:xfrm>
          <a:prstGeom prst="rect">
            <a:avLst/>
          </a:prstGeom>
        </p:spPr>
        <p:txBody>
          <a:bodyPr/>
          <a:lstStyle>
            <a:lvl1pPr>
              <a:defRPr sz="1400"/>
            </a:lvl1pPr>
          </a:lstStyle>
          <a:p>
            <a:endParaRPr lang="id-ID"/>
          </a:p>
        </p:txBody>
      </p:sp>
      <p:sp>
        <p:nvSpPr>
          <p:cNvPr id="70" name="Picture Placeholder 21"/>
          <p:cNvSpPr>
            <a:spLocks noGrp="1"/>
          </p:cNvSpPr>
          <p:nvPr>
            <p:ph type="pic" sz="quarter" idx="40"/>
          </p:nvPr>
        </p:nvSpPr>
        <p:spPr>
          <a:xfrm>
            <a:off x="10971600" y="2489200"/>
            <a:ext cx="1220400" cy="1220400"/>
          </a:xfrm>
          <a:prstGeom prst="rect">
            <a:avLst/>
          </a:prstGeom>
        </p:spPr>
        <p:txBody>
          <a:bodyPr/>
          <a:lstStyle>
            <a:lvl1pPr>
              <a:defRPr sz="1400"/>
            </a:lvl1pPr>
          </a:lstStyle>
          <a:p>
            <a:endParaRPr lang="id-ID"/>
          </a:p>
        </p:txBody>
      </p:sp>
    </p:spTree>
    <p:extLst>
      <p:ext uri="{BB962C8B-B14F-4D97-AF65-F5344CB8AC3E}">
        <p14:creationId xmlns:p14="http://schemas.microsoft.com/office/powerpoint/2010/main" val="2558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fltVal val="0"/>
                                          </p:val>
                                        </p:tav>
                                        <p:tav tm="100000">
                                          <p:val>
                                            <p:strVal val="#ppt_w"/>
                                          </p:val>
                                        </p:tav>
                                      </p:tavLst>
                                    </p:anim>
                                    <p:anim calcmode="lin" valueType="num">
                                      <p:cBhvr>
                                        <p:cTn id="68" dur="500" fill="hold"/>
                                        <p:tgtEl>
                                          <p:spTgt spid="53"/>
                                        </p:tgtEl>
                                        <p:attrNameLst>
                                          <p:attrName>ppt_h</p:attrName>
                                        </p:attrNameLst>
                                      </p:cBhvr>
                                      <p:tavLst>
                                        <p:tav tm="0">
                                          <p:val>
                                            <p:fltVal val="0"/>
                                          </p:val>
                                        </p:tav>
                                        <p:tav tm="100000">
                                          <p:val>
                                            <p:strVal val="#ppt_h"/>
                                          </p:val>
                                        </p:tav>
                                      </p:tavLst>
                                    </p:anim>
                                    <p:animEffect transition="in" filter="fade">
                                      <p:cBhvr>
                                        <p:cTn id="69" dur="500"/>
                                        <p:tgtEl>
                                          <p:spTgt spid="53"/>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Effect transition="in" filter="fade">
                                      <p:cBhvr>
                                        <p:cTn id="79" dur="500"/>
                                        <p:tgtEl>
                                          <p:spTgt spid="55"/>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56"/>
                                        </p:tgtEl>
                                        <p:attrNameLst>
                                          <p:attrName>style.visibility</p:attrName>
                                        </p:attrNameLst>
                                      </p:cBhvr>
                                      <p:to>
                                        <p:strVal val="visible"/>
                                      </p:to>
                                    </p:set>
                                    <p:anim calcmode="lin" valueType="num">
                                      <p:cBhvr>
                                        <p:cTn id="82" dur="500" fill="hold"/>
                                        <p:tgtEl>
                                          <p:spTgt spid="56"/>
                                        </p:tgtEl>
                                        <p:attrNameLst>
                                          <p:attrName>ppt_w</p:attrName>
                                        </p:attrNameLst>
                                      </p:cBhvr>
                                      <p:tavLst>
                                        <p:tav tm="0">
                                          <p:val>
                                            <p:fltVal val="0"/>
                                          </p:val>
                                        </p:tav>
                                        <p:tav tm="100000">
                                          <p:val>
                                            <p:strVal val="#ppt_w"/>
                                          </p:val>
                                        </p:tav>
                                      </p:tavLst>
                                    </p:anim>
                                    <p:anim calcmode="lin" valueType="num">
                                      <p:cBhvr>
                                        <p:cTn id="83" dur="500" fill="hold"/>
                                        <p:tgtEl>
                                          <p:spTgt spid="56"/>
                                        </p:tgtEl>
                                        <p:attrNameLst>
                                          <p:attrName>ppt_h</p:attrName>
                                        </p:attrNameLst>
                                      </p:cBhvr>
                                      <p:tavLst>
                                        <p:tav tm="0">
                                          <p:val>
                                            <p:fltVal val="0"/>
                                          </p:val>
                                        </p:tav>
                                        <p:tav tm="100000">
                                          <p:val>
                                            <p:strVal val="#ppt_h"/>
                                          </p:val>
                                        </p:tav>
                                      </p:tavLst>
                                    </p:anim>
                                    <p:animEffect transition="in" filter="fade">
                                      <p:cBhvr>
                                        <p:cTn id="84" dur="500"/>
                                        <p:tgtEl>
                                          <p:spTgt spid="56"/>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par>
                                <p:cTn id="95" presetID="53" presetClass="entr" presetSubtype="16" fill="hold" grpId="0" nodeType="withEffect" nodePh="1">
                                  <p:stCondLst>
                                    <p:cond delay="0"/>
                                  </p:stCondLst>
                                  <p:endCondLst>
                                    <p:cond evt="begin" delay="0">
                                      <p:tn val="95"/>
                                    </p:cond>
                                  </p:end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Effect transition="in" filter="fade">
                                      <p:cBhvr>
                                        <p:cTn id="99" dur="500"/>
                                        <p:tgtEl>
                                          <p:spTgt spid="59"/>
                                        </p:tgtEl>
                                      </p:cBhvr>
                                    </p:animEffect>
                                  </p:childTnLst>
                                </p:cTn>
                              </p:par>
                              <p:par>
                                <p:cTn id="100" presetID="53" presetClass="entr" presetSubtype="16" fill="hold" grpId="0" nodeType="withEffect" nodePh="1">
                                  <p:stCondLst>
                                    <p:cond delay="0"/>
                                  </p:stCondLst>
                                  <p:endCondLst>
                                    <p:cond evt="begin" delay="0">
                                      <p:tn val="100"/>
                                    </p:cond>
                                  </p:end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par>
                                <p:cTn id="105" presetID="53" presetClass="entr" presetSubtype="16" fill="hold" grpId="0" nodeType="withEffect" nodePh="1">
                                  <p:stCondLst>
                                    <p:cond delay="0"/>
                                  </p:stCondLst>
                                  <p:endCondLst>
                                    <p:cond evt="begin" delay="0">
                                      <p:tn val="105"/>
                                    </p:cond>
                                  </p:endCondLst>
                                  <p:childTnLst>
                                    <p:set>
                                      <p:cBhvr>
                                        <p:cTn id="106" dur="1" fill="hold">
                                          <p:stCondLst>
                                            <p:cond delay="0"/>
                                          </p:stCondLst>
                                        </p:cTn>
                                        <p:tgtEl>
                                          <p:spTgt spid="61"/>
                                        </p:tgtEl>
                                        <p:attrNameLst>
                                          <p:attrName>style.visibility</p:attrName>
                                        </p:attrNameLst>
                                      </p:cBhvr>
                                      <p:to>
                                        <p:strVal val="visible"/>
                                      </p:to>
                                    </p:set>
                                    <p:anim calcmode="lin" valueType="num">
                                      <p:cBhvr>
                                        <p:cTn id="107" dur="500" fill="hold"/>
                                        <p:tgtEl>
                                          <p:spTgt spid="61"/>
                                        </p:tgtEl>
                                        <p:attrNameLst>
                                          <p:attrName>ppt_w</p:attrName>
                                        </p:attrNameLst>
                                      </p:cBhvr>
                                      <p:tavLst>
                                        <p:tav tm="0">
                                          <p:val>
                                            <p:fltVal val="0"/>
                                          </p:val>
                                        </p:tav>
                                        <p:tav tm="100000">
                                          <p:val>
                                            <p:strVal val="#ppt_w"/>
                                          </p:val>
                                        </p:tav>
                                      </p:tavLst>
                                    </p:anim>
                                    <p:anim calcmode="lin" valueType="num">
                                      <p:cBhvr>
                                        <p:cTn id="108" dur="500" fill="hold"/>
                                        <p:tgtEl>
                                          <p:spTgt spid="61"/>
                                        </p:tgtEl>
                                        <p:attrNameLst>
                                          <p:attrName>ppt_h</p:attrName>
                                        </p:attrNameLst>
                                      </p:cBhvr>
                                      <p:tavLst>
                                        <p:tav tm="0">
                                          <p:val>
                                            <p:fltVal val="0"/>
                                          </p:val>
                                        </p:tav>
                                        <p:tav tm="100000">
                                          <p:val>
                                            <p:strVal val="#ppt_h"/>
                                          </p:val>
                                        </p:tav>
                                      </p:tavLst>
                                    </p:anim>
                                    <p:animEffect transition="in" filter="fade">
                                      <p:cBhvr>
                                        <p:cTn id="109" dur="500"/>
                                        <p:tgtEl>
                                          <p:spTgt spid="61"/>
                                        </p:tgtEl>
                                      </p:cBhvr>
                                    </p:animEffect>
                                  </p:childTnLst>
                                </p:cTn>
                              </p:par>
                              <p:par>
                                <p:cTn id="110" presetID="53" presetClass="entr" presetSubtype="16" fill="hold" grpId="0" nodeType="withEffect" nodePh="1">
                                  <p:stCondLst>
                                    <p:cond delay="0"/>
                                  </p:stCondLst>
                                  <p:endCondLst>
                                    <p:cond evt="begin" delay="0">
                                      <p:tn val="110"/>
                                    </p:cond>
                                  </p:end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par>
                                <p:cTn id="115" presetID="53" presetClass="entr" presetSubtype="16" fill="hold" grpId="0" nodeType="withEffect" nodePh="1">
                                  <p:stCondLst>
                                    <p:cond delay="0"/>
                                  </p:stCondLst>
                                  <p:endCondLst>
                                    <p:cond evt="begin" delay="0">
                                      <p:tn val="115"/>
                                    </p:cond>
                                  </p:endCondLst>
                                  <p:childTnLst>
                                    <p:set>
                                      <p:cBhvr>
                                        <p:cTn id="116" dur="1" fill="hold">
                                          <p:stCondLst>
                                            <p:cond delay="0"/>
                                          </p:stCondLst>
                                        </p:cTn>
                                        <p:tgtEl>
                                          <p:spTgt spid="63"/>
                                        </p:tgtEl>
                                        <p:attrNameLst>
                                          <p:attrName>style.visibility</p:attrName>
                                        </p:attrNameLst>
                                      </p:cBhvr>
                                      <p:to>
                                        <p:strVal val="visible"/>
                                      </p:to>
                                    </p:set>
                                    <p:anim calcmode="lin" valueType="num">
                                      <p:cBhvr>
                                        <p:cTn id="117" dur="500" fill="hold"/>
                                        <p:tgtEl>
                                          <p:spTgt spid="63"/>
                                        </p:tgtEl>
                                        <p:attrNameLst>
                                          <p:attrName>ppt_w</p:attrName>
                                        </p:attrNameLst>
                                      </p:cBhvr>
                                      <p:tavLst>
                                        <p:tav tm="0">
                                          <p:val>
                                            <p:fltVal val="0"/>
                                          </p:val>
                                        </p:tav>
                                        <p:tav tm="100000">
                                          <p:val>
                                            <p:strVal val="#ppt_w"/>
                                          </p:val>
                                        </p:tav>
                                      </p:tavLst>
                                    </p:anim>
                                    <p:anim calcmode="lin" valueType="num">
                                      <p:cBhvr>
                                        <p:cTn id="118" dur="500" fill="hold"/>
                                        <p:tgtEl>
                                          <p:spTgt spid="63"/>
                                        </p:tgtEl>
                                        <p:attrNameLst>
                                          <p:attrName>ppt_h</p:attrName>
                                        </p:attrNameLst>
                                      </p:cBhvr>
                                      <p:tavLst>
                                        <p:tav tm="0">
                                          <p:val>
                                            <p:fltVal val="0"/>
                                          </p:val>
                                        </p:tav>
                                        <p:tav tm="100000">
                                          <p:val>
                                            <p:strVal val="#ppt_h"/>
                                          </p:val>
                                        </p:tav>
                                      </p:tavLst>
                                    </p:anim>
                                    <p:animEffect transition="in" filter="fade">
                                      <p:cBhvr>
                                        <p:cTn id="119" dur="500"/>
                                        <p:tgtEl>
                                          <p:spTgt spid="63"/>
                                        </p:tgtEl>
                                      </p:cBhvr>
                                    </p:animEffect>
                                  </p:childTnLst>
                                </p:cTn>
                              </p:par>
                              <p:par>
                                <p:cTn id="120" presetID="53" presetClass="entr" presetSubtype="16" fill="hold" grpId="0" nodeType="withEffect" nodePh="1">
                                  <p:stCondLst>
                                    <p:cond delay="0"/>
                                  </p:stCondLst>
                                  <p:endCondLst>
                                    <p:cond evt="begin" delay="0">
                                      <p:tn val="120"/>
                                    </p:cond>
                                  </p:endCondLst>
                                  <p:childTnLst>
                                    <p:set>
                                      <p:cBhvr>
                                        <p:cTn id="121" dur="1" fill="hold">
                                          <p:stCondLst>
                                            <p:cond delay="0"/>
                                          </p:stCondLst>
                                        </p:cTn>
                                        <p:tgtEl>
                                          <p:spTgt spid="64"/>
                                        </p:tgtEl>
                                        <p:attrNameLst>
                                          <p:attrName>style.visibility</p:attrName>
                                        </p:attrNameLst>
                                      </p:cBhvr>
                                      <p:to>
                                        <p:strVal val="visible"/>
                                      </p:to>
                                    </p:set>
                                    <p:anim calcmode="lin" valueType="num">
                                      <p:cBhvr>
                                        <p:cTn id="122" dur="500" fill="hold"/>
                                        <p:tgtEl>
                                          <p:spTgt spid="64"/>
                                        </p:tgtEl>
                                        <p:attrNameLst>
                                          <p:attrName>ppt_w</p:attrName>
                                        </p:attrNameLst>
                                      </p:cBhvr>
                                      <p:tavLst>
                                        <p:tav tm="0">
                                          <p:val>
                                            <p:fltVal val="0"/>
                                          </p:val>
                                        </p:tav>
                                        <p:tav tm="100000">
                                          <p:val>
                                            <p:strVal val="#ppt_w"/>
                                          </p:val>
                                        </p:tav>
                                      </p:tavLst>
                                    </p:anim>
                                    <p:anim calcmode="lin" valueType="num">
                                      <p:cBhvr>
                                        <p:cTn id="123" dur="500" fill="hold"/>
                                        <p:tgtEl>
                                          <p:spTgt spid="64"/>
                                        </p:tgtEl>
                                        <p:attrNameLst>
                                          <p:attrName>ppt_h</p:attrName>
                                        </p:attrNameLst>
                                      </p:cBhvr>
                                      <p:tavLst>
                                        <p:tav tm="0">
                                          <p:val>
                                            <p:fltVal val="0"/>
                                          </p:val>
                                        </p:tav>
                                        <p:tav tm="100000">
                                          <p:val>
                                            <p:strVal val="#ppt_h"/>
                                          </p:val>
                                        </p:tav>
                                      </p:tavLst>
                                    </p:anim>
                                    <p:animEffect transition="in" filter="fade">
                                      <p:cBhvr>
                                        <p:cTn id="124" dur="500"/>
                                        <p:tgtEl>
                                          <p:spTgt spid="64"/>
                                        </p:tgtEl>
                                      </p:cBhvr>
                                    </p:animEffect>
                                  </p:childTnLst>
                                </p:cTn>
                              </p:par>
                              <p:par>
                                <p:cTn id="125" presetID="53" presetClass="entr" presetSubtype="16" fill="hold" grpId="0" nodeType="withEffect" nodePh="1">
                                  <p:stCondLst>
                                    <p:cond delay="0"/>
                                  </p:stCondLst>
                                  <p:endCondLst>
                                    <p:cond evt="begin" delay="0">
                                      <p:tn val="125"/>
                                    </p:cond>
                                  </p:endCondLst>
                                  <p:childTnLst>
                                    <p:set>
                                      <p:cBhvr>
                                        <p:cTn id="126" dur="1" fill="hold">
                                          <p:stCondLst>
                                            <p:cond delay="0"/>
                                          </p:stCondLst>
                                        </p:cTn>
                                        <p:tgtEl>
                                          <p:spTgt spid="65"/>
                                        </p:tgtEl>
                                        <p:attrNameLst>
                                          <p:attrName>style.visibility</p:attrName>
                                        </p:attrNameLst>
                                      </p:cBhvr>
                                      <p:to>
                                        <p:strVal val="visible"/>
                                      </p:to>
                                    </p:set>
                                    <p:anim calcmode="lin" valueType="num">
                                      <p:cBhvr>
                                        <p:cTn id="127" dur="500" fill="hold"/>
                                        <p:tgtEl>
                                          <p:spTgt spid="65"/>
                                        </p:tgtEl>
                                        <p:attrNameLst>
                                          <p:attrName>ppt_w</p:attrName>
                                        </p:attrNameLst>
                                      </p:cBhvr>
                                      <p:tavLst>
                                        <p:tav tm="0">
                                          <p:val>
                                            <p:fltVal val="0"/>
                                          </p:val>
                                        </p:tav>
                                        <p:tav tm="100000">
                                          <p:val>
                                            <p:strVal val="#ppt_w"/>
                                          </p:val>
                                        </p:tav>
                                      </p:tavLst>
                                    </p:anim>
                                    <p:anim calcmode="lin" valueType="num">
                                      <p:cBhvr>
                                        <p:cTn id="128" dur="500" fill="hold"/>
                                        <p:tgtEl>
                                          <p:spTgt spid="65"/>
                                        </p:tgtEl>
                                        <p:attrNameLst>
                                          <p:attrName>ppt_h</p:attrName>
                                        </p:attrNameLst>
                                      </p:cBhvr>
                                      <p:tavLst>
                                        <p:tav tm="0">
                                          <p:val>
                                            <p:fltVal val="0"/>
                                          </p:val>
                                        </p:tav>
                                        <p:tav tm="100000">
                                          <p:val>
                                            <p:strVal val="#ppt_h"/>
                                          </p:val>
                                        </p:tav>
                                      </p:tavLst>
                                    </p:anim>
                                    <p:animEffect transition="in" filter="fade">
                                      <p:cBhvr>
                                        <p:cTn id="129" dur="500"/>
                                        <p:tgtEl>
                                          <p:spTgt spid="65"/>
                                        </p:tgtEl>
                                      </p:cBhvr>
                                    </p:animEffect>
                                  </p:childTnLst>
                                </p:cTn>
                              </p:par>
                              <p:par>
                                <p:cTn id="130" presetID="53" presetClass="entr" presetSubtype="16" fill="hold" grpId="0" nodeType="withEffect" nodePh="1">
                                  <p:stCondLst>
                                    <p:cond delay="0"/>
                                  </p:stCondLst>
                                  <p:endCondLst>
                                    <p:cond evt="begin" delay="0">
                                      <p:tn val="130"/>
                                    </p:cond>
                                  </p:endCondLst>
                                  <p:childTnLst>
                                    <p:set>
                                      <p:cBhvr>
                                        <p:cTn id="131" dur="1" fill="hold">
                                          <p:stCondLst>
                                            <p:cond delay="0"/>
                                          </p:stCondLst>
                                        </p:cTn>
                                        <p:tgtEl>
                                          <p:spTgt spid="66"/>
                                        </p:tgtEl>
                                        <p:attrNameLst>
                                          <p:attrName>style.visibility</p:attrName>
                                        </p:attrNameLst>
                                      </p:cBhvr>
                                      <p:to>
                                        <p:strVal val="visible"/>
                                      </p:to>
                                    </p:set>
                                    <p:anim calcmode="lin" valueType="num">
                                      <p:cBhvr>
                                        <p:cTn id="132" dur="500" fill="hold"/>
                                        <p:tgtEl>
                                          <p:spTgt spid="66"/>
                                        </p:tgtEl>
                                        <p:attrNameLst>
                                          <p:attrName>ppt_w</p:attrName>
                                        </p:attrNameLst>
                                      </p:cBhvr>
                                      <p:tavLst>
                                        <p:tav tm="0">
                                          <p:val>
                                            <p:fltVal val="0"/>
                                          </p:val>
                                        </p:tav>
                                        <p:tav tm="100000">
                                          <p:val>
                                            <p:strVal val="#ppt_w"/>
                                          </p:val>
                                        </p:tav>
                                      </p:tavLst>
                                    </p:anim>
                                    <p:anim calcmode="lin" valueType="num">
                                      <p:cBhvr>
                                        <p:cTn id="133" dur="500" fill="hold"/>
                                        <p:tgtEl>
                                          <p:spTgt spid="66"/>
                                        </p:tgtEl>
                                        <p:attrNameLst>
                                          <p:attrName>ppt_h</p:attrName>
                                        </p:attrNameLst>
                                      </p:cBhvr>
                                      <p:tavLst>
                                        <p:tav tm="0">
                                          <p:val>
                                            <p:fltVal val="0"/>
                                          </p:val>
                                        </p:tav>
                                        <p:tav tm="100000">
                                          <p:val>
                                            <p:strVal val="#ppt_h"/>
                                          </p:val>
                                        </p:tav>
                                      </p:tavLst>
                                    </p:anim>
                                    <p:animEffect transition="in" filter="fade">
                                      <p:cBhvr>
                                        <p:cTn id="134" dur="500"/>
                                        <p:tgtEl>
                                          <p:spTgt spid="66"/>
                                        </p:tgtEl>
                                      </p:cBhvr>
                                    </p:animEffect>
                                  </p:childTnLst>
                                </p:cTn>
                              </p:par>
                              <p:par>
                                <p:cTn id="135" presetID="53" presetClass="entr" presetSubtype="16" fill="hold" grpId="0" nodeType="withEffect" nodePh="1">
                                  <p:stCondLst>
                                    <p:cond delay="0"/>
                                  </p:stCondLst>
                                  <p:endCondLst>
                                    <p:cond evt="begin" delay="0">
                                      <p:tn val="135"/>
                                    </p:cond>
                                  </p:endCondLst>
                                  <p:childTnLst>
                                    <p:set>
                                      <p:cBhvr>
                                        <p:cTn id="136" dur="1" fill="hold">
                                          <p:stCondLst>
                                            <p:cond delay="0"/>
                                          </p:stCondLst>
                                        </p:cTn>
                                        <p:tgtEl>
                                          <p:spTgt spid="67"/>
                                        </p:tgtEl>
                                        <p:attrNameLst>
                                          <p:attrName>style.visibility</p:attrName>
                                        </p:attrNameLst>
                                      </p:cBhvr>
                                      <p:to>
                                        <p:strVal val="visible"/>
                                      </p:to>
                                    </p:set>
                                    <p:anim calcmode="lin" valueType="num">
                                      <p:cBhvr>
                                        <p:cTn id="137" dur="500" fill="hold"/>
                                        <p:tgtEl>
                                          <p:spTgt spid="67"/>
                                        </p:tgtEl>
                                        <p:attrNameLst>
                                          <p:attrName>ppt_w</p:attrName>
                                        </p:attrNameLst>
                                      </p:cBhvr>
                                      <p:tavLst>
                                        <p:tav tm="0">
                                          <p:val>
                                            <p:fltVal val="0"/>
                                          </p:val>
                                        </p:tav>
                                        <p:tav tm="100000">
                                          <p:val>
                                            <p:strVal val="#ppt_w"/>
                                          </p:val>
                                        </p:tav>
                                      </p:tavLst>
                                    </p:anim>
                                    <p:anim calcmode="lin" valueType="num">
                                      <p:cBhvr>
                                        <p:cTn id="138" dur="500" fill="hold"/>
                                        <p:tgtEl>
                                          <p:spTgt spid="67"/>
                                        </p:tgtEl>
                                        <p:attrNameLst>
                                          <p:attrName>ppt_h</p:attrName>
                                        </p:attrNameLst>
                                      </p:cBhvr>
                                      <p:tavLst>
                                        <p:tav tm="0">
                                          <p:val>
                                            <p:fltVal val="0"/>
                                          </p:val>
                                        </p:tav>
                                        <p:tav tm="100000">
                                          <p:val>
                                            <p:strVal val="#ppt_h"/>
                                          </p:val>
                                        </p:tav>
                                      </p:tavLst>
                                    </p:anim>
                                    <p:animEffect transition="in" filter="fade">
                                      <p:cBhvr>
                                        <p:cTn id="139" dur="500"/>
                                        <p:tgtEl>
                                          <p:spTgt spid="67"/>
                                        </p:tgtEl>
                                      </p:cBhvr>
                                    </p:animEffect>
                                  </p:childTnLst>
                                </p:cTn>
                              </p:par>
                              <p:par>
                                <p:cTn id="140" presetID="53" presetClass="entr" presetSubtype="16" fill="hold" grpId="0" nodeType="withEffect" nodePh="1">
                                  <p:stCondLst>
                                    <p:cond delay="0"/>
                                  </p:stCondLst>
                                  <p:endCondLst>
                                    <p:cond evt="begin" delay="0">
                                      <p:tn val="140"/>
                                    </p:cond>
                                  </p:endCondLst>
                                  <p:childTnLst>
                                    <p:set>
                                      <p:cBhvr>
                                        <p:cTn id="141" dur="1" fill="hold">
                                          <p:stCondLst>
                                            <p:cond delay="0"/>
                                          </p:stCondLst>
                                        </p:cTn>
                                        <p:tgtEl>
                                          <p:spTgt spid="68"/>
                                        </p:tgtEl>
                                        <p:attrNameLst>
                                          <p:attrName>style.visibility</p:attrName>
                                        </p:attrNameLst>
                                      </p:cBhvr>
                                      <p:to>
                                        <p:strVal val="visible"/>
                                      </p:to>
                                    </p:set>
                                    <p:anim calcmode="lin" valueType="num">
                                      <p:cBhvr>
                                        <p:cTn id="142" dur="500" fill="hold"/>
                                        <p:tgtEl>
                                          <p:spTgt spid="68"/>
                                        </p:tgtEl>
                                        <p:attrNameLst>
                                          <p:attrName>ppt_w</p:attrName>
                                        </p:attrNameLst>
                                      </p:cBhvr>
                                      <p:tavLst>
                                        <p:tav tm="0">
                                          <p:val>
                                            <p:fltVal val="0"/>
                                          </p:val>
                                        </p:tav>
                                        <p:tav tm="100000">
                                          <p:val>
                                            <p:strVal val="#ppt_w"/>
                                          </p:val>
                                        </p:tav>
                                      </p:tavLst>
                                    </p:anim>
                                    <p:anim calcmode="lin" valueType="num">
                                      <p:cBhvr>
                                        <p:cTn id="143" dur="500" fill="hold"/>
                                        <p:tgtEl>
                                          <p:spTgt spid="68"/>
                                        </p:tgtEl>
                                        <p:attrNameLst>
                                          <p:attrName>ppt_h</p:attrName>
                                        </p:attrNameLst>
                                      </p:cBhvr>
                                      <p:tavLst>
                                        <p:tav tm="0">
                                          <p:val>
                                            <p:fltVal val="0"/>
                                          </p:val>
                                        </p:tav>
                                        <p:tav tm="100000">
                                          <p:val>
                                            <p:strVal val="#ppt_h"/>
                                          </p:val>
                                        </p:tav>
                                      </p:tavLst>
                                    </p:anim>
                                    <p:animEffect transition="in" filter="fade">
                                      <p:cBhvr>
                                        <p:cTn id="144" dur="500"/>
                                        <p:tgtEl>
                                          <p:spTgt spid="68"/>
                                        </p:tgtEl>
                                      </p:cBhvr>
                                    </p:animEffect>
                                  </p:childTnLst>
                                </p:cTn>
                              </p:par>
                              <p:par>
                                <p:cTn id="145" presetID="53" presetClass="entr" presetSubtype="16" fill="hold" grpId="0" nodeType="withEffect" nodePh="1">
                                  <p:stCondLst>
                                    <p:cond delay="0"/>
                                  </p:stCondLst>
                                  <p:endCondLst>
                                    <p:cond evt="begin" delay="0">
                                      <p:tn val="145"/>
                                    </p:cond>
                                  </p:endCondLst>
                                  <p:childTnLst>
                                    <p:set>
                                      <p:cBhvr>
                                        <p:cTn id="146" dur="1" fill="hold">
                                          <p:stCondLst>
                                            <p:cond delay="0"/>
                                          </p:stCondLst>
                                        </p:cTn>
                                        <p:tgtEl>
                                          <p:spTgt spid="69"/>
                                        </p:tgtEl>
                                        <p:attrNameLst>
                                          <p:attrName>style.visibility</p:attrName>
                                        </p:attrNameLst>
                                      </p:cBhvr>
                                      <p:to>
                                        <p:strVal val="visible"/>
                                      </p:to>
                                    </p:set>
                                    <p:anim calcmode="lin" valueType="num">
                                      <p:cBhvr>
                                        <p:cTn id="147" dur="500" fill="hold"/>
                                        <p:tgtEl>
                                          <p:spTgt spid="69"/>
                                        </p:tgtEl>
                                        <p:attrNameLst>
                                          <p:attrName>ppt_w</p:attrName>
                                        </p:attrNameLst>
                                      </p:cBhvr>
                                      <p:tavLst>
                                        <p:tav tm="0">
                                          <p:val>
                                            <p:fltVal val="0"/>
                                          </p:val>
                                        </p:tav>
                                        <p:tav tm="100000">
                                          <p:val>
                                            <p:strVal val="#ppt_w"/>
                                          </p:val>
                                        </p:tav>
                                      </p:tavLst>
                                    </p:anim>
                                    <p:anim calcmode="lin" valueType="num">
                                      <p:cBhvr>
                                        <p:cTn id="148" dur="500" fill="hold"/>
                                        <p:tgtEl>
                                          <p:spTgt spid="69"/>
                                        </p:tgtEl>
                                        <p:attrNameLst>
                                          <p:attrName>ppt_h</p:attrName>
                                        </p:attrNameLst>
                                      </p:cBhvr>
                                      <p:tavLst>
                                        <p:tav tm="0">
                                          <p:val>
                                            <p:fltVal val="0"/>
                                          </p:val>
                                        </p:tav>
                                        <p:tav tm="100000">
                                          <p:val>
                                            <p:strVal val="#ppt_h"/>
                                          </p:val>
                                        </p:tav>
                                      </p:tavLst>
                                    </p:anim>
                                    <p:animEffect transition="in" filter="fade">
                                      <p:cBhvr>
                                        <p:cTn id="149" dur="500"/>
                                        <p:tgtEl>
                                          <p:spTgt spid="69"/>
                                        </p:tgtEl>
                                      </p:cBhvr>
                                    </p:animEffect>
                                  </p:childTnLst>
                                </p:cTn>
                              </p:par>
                              <p:par>
                                <p:cTn id="150" presetID="53" presetClass="entr" presetSubtype="16" fill="hold" grpId="0" nodeType="withEffect" nodePh="1">
                                  <p:stCondLst>
                                    <p:cond delay="0"/>
                                  </p:stCondLst>
                                  <p:endCondLst>
                                    <p:cond evt="begin" delay="0">
                                      <p:tn val="150"/>
                                    </p:cond>
                                  </p:endCondLst>
                                  <p:childTnLst>
                                    <p:set>
                                      <p:cBhvr>
                                        <p:cTn id="151" dur="1" fill="hold">
                                          <p:stCondLst>
                                            <p:cond delay="0"/>
                                          </p:stCondLst>
                                        </p:cTn>
                                        <p:tgtEl>
                                          <p:spTgt spid="70"/>
                                        </p:tgtEl>
                                        <p:attrNameLst>
                                          <p:attrName>style.visibility</p:attrName>
                                        </p:attrNameLst>
                                      </p:cBhvr>
                                      <p:to>
                                        <p:strVal val="visible"/>
                                      </p:to>
                                    </p:set>
                                    <p:anim calcmode="lin" valueType="num">
                                      <p:cBhvr>
                                        <p:cTn id="152" dur="500" fill="hold"/>
                                        <p:tgtEl>
                                          <p:spTgt spid="70"/>
                                        </p:tgtEl>
                                        <p:attrNameLst>
                                          <p:attrName>ppt_w</p:attrName>
                                        </p:attrNameLst>
                                      </p:cBhvr>
                                      <p:tavLst>
                                        <p:tav tm="0">
                                          <p:val>
                                            <p:fltVal val="0"/>
                                          </p:val>
                                        </p:tav>
                                        <p:tav tm="100000">
                                          <p:val>
                                            <p:strVal val="#ppt_w"/>
                                          </p:val>
                                        </p:tav>
                                      </p:tavLst>
                                    </p:anim>
                                    <p:anim calcmode="lin" valueType="num">
                                      <p:cBhvr>
                                        <p:cTn id="153" dur="500" fill="hold"/>
                                        <p:tgtEl>
                                          <p:spTgt spid="70"/>
                                        </p:tgtEl>
                                        <p:attrNameLst>
                                          <p:attrName>ppt_h</p:attrName>
                                        </p:attrNameLst>
                                      </p:cBhvr>
                                      <p:tavLst>
                                        <p:tav tm="0">
                                          <p:val>
                                            <p:fltVal val="0"/>
                                          </p:val>
                                        </p:tav>
                                        <p:tav tm="100000">
                                          <p:val>
                                            <p:strVal val="#ppt_h"/>
                                          </p:val>
                                        </p:tav>
                                      </p:tavLst>
                                    </p:anim>
                                    <p:animEffect transition="in" filter="fade">
                                      <p:cBhvr>
                                        <p:cTn id="15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Lst>
  </p:timing>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01_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6"/>
            <a:ext cx="10515600" cy="642040"/>
          </a:xfrm>
          <a:prstGeom prst="rect">
            <a:avLst/>
          </a:prstGeom>
        </p:spPr>
        <p:txBody>
          <a:bodyPr/>
          <a:lstStyle>
            <a:lvl1pPr>
              <a:defRPr sz="2881">
                <a:solidFill>
                  <a:schemeClr val="tx2"/>
                </a:solidFill>
                <a:latin typeface="+mn-lt"/>
              </a:defRPr>
            </a:lvl1pPr>
          </a:lstStyle>
          <a:p>
            <a:r>
              <a:rPr lang="en-US" dirty="0"/>
              <a:t>Click to edit Master title style</a:t>
            </a:r>
            <a:endParaRPr lang="id-ID" dirty="0"/>
          </a:p>
        </p:txBody>
      </p:sp>
      <p:sp>
        <p:nvSpPr>
          <p:cNvPr id="19" name="Text Placeholder 4"/>
          <p:cNvSpPr>
            <a:spLocks noGrp="1"/>
          </p:cNvSpPr>
          <p:nvPr>
            <p:ph type="body" sz="quarter" idx="10" hasCustomPrompt="1"/>
          </p:nvPr>
        </p:nvSpPr>
        <p:spPr>
          <a:xfrm>
            <a:off x="838200" y="827434"/>
            <a:ext cx="10515600" cy="406400"/>
          </a:xfrm>
        </p:spPr>
        <p:txBody>
          <a:bodyPr>
            <a:normAutofit/>
          </a:bodyPr>
          <a:lstStyle>
            <a:lvl1pPr marL="0" indent="0" algn="ctr">
              <a:lnSpc>
                <a:spcPct val="86000"/>
              </a:lnSpc>
              <a:spcBef>
                <a:spcPts val="0"/>
              </a:spcBef>
              <a:buNone/>
              <a:defRPr sz="1441" baseline="0">
                <a:solidFill>
                  <a:schemeClr val="tx1"/>
                </a:solidFill>
              </a:defRPr>
            </a:lvl1pPr>
          </a:lstStyle>
          <a:p>
            <a:pPr lvl="0"/>
            <a:r>
              <a:rPr lang="en-US" dirty="0"/>
              <a:t>Click here to edit subtitle</a:t>
            </a:r>
          </a:p>
        </p:txBody>
      </p:sp>
    </p:spTree>
    <p:extLst>
      <p:ext uri="{BB962C8B-B14F-4D97-AF65-F5344CB8AC3E}">
        <p14:creationId xmlns:p14="http://schemas.microsoft.com/office/powerpoint/2010/main" val="32267266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12192000" cy="6858000"/>
          </a:xfrm>
        </p:spPr>
        <p:txBody>
          <a:bodyPr/>
          <a:lstStyle/>
          <a:p>
            <a:endParaRPr lang="id-ID"/>
          </a:p>
        </p:txBody>
      </p:sp>
    </p:spTree>
    <p:extLst>
      <p:ext uri="{BB962C8B-B14F-4D97-AF65-F5344CB8AC3E}">
        <p14:creationId xmlns:p14="http://schemas.microsoft.com/office/powerpoint/2010/main" val="4520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12192000" cy="6858000"/>
          </a:xfrm>
        </p:spPr>
        <p:txBody>
          <a:bodyPr/>
          <a:lstStyle/>
          <a:p>
            <a:endParaRPr lang="id-ID"/>
          </a:p>
        </p:txBody>
      </p:sp>
    </p:spTree>
    <p:extLst>
      <p:ext uri="{BB962C8B-B14F-4D97-AF65-F5344CB8AC3E}">
        <p14:creationId xmlns:p14="http://schemas.microsoft.com/office/powerpoint/2010/main" val="31328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401"/>
            </a:lvl1pPr>
          </a:lstStyle>
          <a:p>
            <a:r>
              <a:rPr lang="en-US"/>
              <a:t>Click to edit Master title style</a:t>
            </a:r>
            <a:endParaRPr lang="id-ID"/>
          </a:p>
        </p:txBody>
      </p:sp>
      <p:sp>
        <p:nvSpPr>
          <p:cNvPr id="3" name="Subtitle 2"/>
          <p:cNvSpPr>
            <a:spLocks noGrp="1"/>
          </p:cNvSpPr>
          <p:nvPr>
            <p:ph type="subTitle" idx="1"/>
          </p:nvPr>
        </p:nvSpPr>
        <p:spPr>
          <a:xfrm>
            <a:off x="1524001" y="3602038"/>
            <a:ext cx="9144000" cy="1655762"/>
          </a:xfrm>
        </p:spPr>
        <p:txBody>
          <a:bodyPr/>
          <a:lstStyle>
            <a:lvl1pPr marL="0" indent="0" algn="ctr">
              <a:buNone/>
              <a:defRPr sz="2160"/>
            </a:lvl1pPr>
            <a:lvl2pPr marL="411592" indent="0" algn="ctr">
              <a:buNone/>
              <a:defRPr sz="1800"/>
            </a:lvl2pPr>
            <a:lvl3pPr marL="823185" indent="0" algn="ctr">
              <a:buNone/>
              <a:defRPr sz="1620"/>
            </a:lvl3pPr>
            <a:lvl4pPr marL="1234777" indent="0" algn="ctr">
              <a:buNone/>
              <a:defRPr sz="1441"/>
            </a:lvl4pPr>
            <a:lvl5pPr marL="1646370" indent="0" algn="ctr">
              <a:buNone/>
              <a:defRPr sz="1441"/>
            </a:lvl5pPr>
            <a:lvl6pPr marL="2057962" indent="0" algn="ctr">
              <a:buNone/>
              <a:defRPr sz="1441"/>
            </a:lvl6pPr>
            <a:lvl7pPr marL="2469554" indent="0" algn="ctr">
              <a:buNone/>
              <a:defRPr sz="1441"/>
            </a:lvl7pPr>
            <a:lvl8pPr marL="2881147" indent="0" algn="ctr">
              <a:buNone/>
              <a:defRPr sz="1441"/>
            </a:lvl8pPr>
            <a:lvl9pPr marL="3292739" indent="0" algn="ctr">
              <a:buNone/>
              <a:defRPr sz="1441"/>
            </a:lvl9pPr>
          </a:lstStyle>
          <a:p>
            <a:r>
              <a:rPr lang="en-US"/>
              <a:t>Click to edit Master subtitle style</a:t>
            </a:r>
            <a:endParaRPr lang="id-ID"/>
          </a:p>
        </p:txBody>
      </p:sp>
      <p:sp>
        <p:nvSpPr>
          <p:cNvPr id="5" name="Footer Placeholder 4"/>
          <p:cNvSpPr>
            <a:spLocks noGrp="1"/>
          </p:cNvSpPr>
          <p:nvPr>
            <p:ph type="ftr" sz="quarter" idx="11"/>
          </p:nvPr>
        </p:nvSpPr>
        <p:spPr/>
        <p:txBody>
          <a:bodyPr/>
          <a:lstStyle/>
          <a:p>
            <a:pPr defTabSz="823185"/>
            <a:endParaRPr lang="id-ID" dirty="0">
              <a:solidFill>
                <a:prstClr val="black">
                  <a:tint val="75000"/>
                </a:prstClr>
              </a:solidFill>
            </a:endParaRPr>
          </a:p>
        </p:txBody>
      </p:sp>
      <p:grpSp>
        <p:nvGrpSpPr>
          <p:cNvPr id="6" name="Group 5"/>
          <p:cNvGrpSpPr/>
          <p:nvPr userDrawn="1"/>
        </p:nvGrpSpPr>
        <p:grpSpPr>
          <a:xfrm>
            <a:off x="0" y="6824982"/>
            <a:ext cx="12192000" cy="45719"/>
            <a:chOff x="0" y="6756401"/>
            <a:chExt cx="12192000" cy="114300"/>
          </a:xfrm>
        </p:grpSpPr>
        <p:sp>
          <p:nvSpPr>
            <p:cNvPr id="7" name="Rectangle 6"/>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8" name="Rectangle 7"/>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9" name="Rectangle 8"/>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0" name="Rectangle 9"/>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1" name="Rectangle 10"/>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12" name="Group 11"/>
          <p:cNvGrpSpPr/>
          <p:nvPr userDrawn="1"/>
        </p:nvGrpSpPr>
        <p:grpSpPr>
          <a:xfrm>
            <a:off x="0" y="1"/>
            <a:ext cx="12192000" cy="45719"/>
            <a:chOff x="0" y="6756401"/>
            <a:chExt cx="12192000" cy="114300"/>
          </a:xfrm>
        </p:grpSpPr>
        <p:sp>
          <p:nvSpPr>
            <p:cNvPr id="13" name="Rectangle 12"/>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4" name="Rectangle 13"/>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5" name="Rectangle 14"/>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6" name="Rectangle 15"/>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Tree>
    <p:extLst>
      <p:ext uri="{BB962C8B-B14F-4D97-AF65-F5344CB8AC3E}">
        <p14:creationId xmlns:p14="http://schemas.microsoft.com/office/powerpoint/2010/main" val="27794149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Tree>
    <p:extLst>
      <p:ext uri="{BB962C8B-B14F-4D97-AF65-F5344CB8AC3E}">
        <p14:creationId xmlns:p14="http://schemas.microsoft.com/office/powerpoint/2010/main" val="69514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35"/>
          <p:cNvSpPr>
            <a:spLocks noGrp="1"/>
          </p:cNvSpPr>
          <p:nvPr>
            <p:ph type="pic" sz="quarter" idx="14"/>
          </p:nvPr>
        </p:nvSpPr>
        <p:spPr>
          <a:xfrm>
            <a:off x="0" y="2565100"/>
            <a:ext cx="7556500" cy="3175299"/>
          </a:xfrm>
        </p:spPr>
      </p:sp>
    </p:spTree>
    <p:extLst>
      <p:ext uri="{BB962C8B-B14F-4D97-AF65-F5344CB8AC3E}">
        <p14:creationId xmlns:p14="http://schemas.microsoft.com/office/powerpoint/2010/main" val="25164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artnership">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2"/>
          <p:cNvSpPr>
            <a:spLocks noGrp="1"/>
          </p:cNvSpPr>
          <p:nvPr>
            <p:ph type="pic" sz="quarter" idx="14"/>
          </p:nvPr>
        </p:nvSpPr>
        <p:spPr>
          <a:xfrm>
            <a:off x="1012756" y="2279804"/>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28" name="Picture Placeholder 2"/>
          <p:cNvSpPr>
            <a:spLocks noGrp="1"/>
          </p:cNvSpPr>
          <p:nvPr>
            <p:ph type="pic" sz="quarter" idx="15"/>
          </p:nvPr>
        </p:nvSpPr>
        <p:spPr>
          <a:xfrm>
            <a:off x="3247355" y="2279805"/>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29" name="Picture Placeholder 2"/>
          <p:cNvSpPr>
            <a:spLocks noGrp="1"/>
          </p:cNvSpPr>
          <p:nvPr>
            <p:ph type="pic" sz="quarter" idx="16"/>
          </p:nvPr>
        </p:nvSpPr>
        <p:spPr>
          <a:xfrm>
            <a:off x="5477054" y="2279805"/>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30" name="Picture Placeholder 2"/>
          <p:cNvSpPr>
            <a:spLocks noGrp="1"/>
          </p:cNvSpPr>
          <p:nvPr>
            <p:ph type="pic" sz="quarter" idx="17"/>
          </p:nvPr>
        </p:nvSpPr>
        <p:spPr>
          <a:xfrm>
            <a:off x="7681199" y="2279805"/>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31" name="Picture Placeholder 2"/>
          <p:cNvSpPr>
            <a:spLocks noGrp="1"/>
          </p:cNvSpPr>
          <p:nvPr>
            <p:ph type="pic" sz="quarter" idx="18"/>
          </p:nvPr>
        </p:nvSpPr>
        <p:spPr>
          <a:xfrm>
            <a:off x="9887008" y="2279805"/>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32" name="Picture Placeholder 2"/>
          <p:cNvSpPr>
            <a:spLocks noGrp="1"/>
          </p:cNvSpPr>
          <p:nvPr>
            <p:ph type="pic" sz="quarter" idx="19"/>
          </p:nvPr>
        </p:nvSpPr>
        <p:spPr>
          <a:xfrm>
            <a:off x="2111551" y="3174445"/>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33" name="Picture Placeholder 2"/>
          <p:cNvSpPr>
            <a:spLocks noGrp="1"/>
          </p:cNvSpPr>
          <p:nvPr>
            <p:ph type="pic" sz="quarter" idx="20"/>
          </p:nvPr>
        </p:nvSpPr>
        <p:spPr>
          <a:xfrm>
            <a:off x="4380925" y="3174445"/>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34" name="Picture Placeholder 2"/>
          <p:cNvSpPr>
            <a:spLocks noGrp="1"/>
          </p:cNvSpPr>
          <p:nvPr>
            <p:ph type="pic" sz="quarter" idx="21"/>
          </p:nvPr>
        </p:nvSpPr>
        <p:spPr>
          <a:xfrm>
            <a:off x="6585070" y="3174445"/>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35" name="Picture Placeholder 2"/>
          <p:cNvSpPr>
            <a:spLocks noGrp="1"/>
          </p:cNvSpPr>
          <p:nvPr>
            <p:ph type="pic" sz="quarter" idx="22"/>
          </p:nvPr>
        </p:nvSpPr>
        <p:spPr>
          <a:xfrm>
            <a:off x="8796443" y="3174445"/>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36" name="Picture Placeholder 2"/>
          <p:cNvSpPr>
            <a:spLocks noGrp="1"/>
          </p:cNvSpPr>
          <p:nvPr>
            <p:ph type="pic" sz="quarter" idx="29"/>
          </p:nvPr>
        </p:nvSpPr>
        <p:spPr>
          <a:xfrm>
            <a:off x="3282130" y="4097493"/>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37" name="Picture Placeholder 2"/>
          <p:cNvSpPr>
            <a:spLocks noGrp="1"/>
          </p:cNvSpPr>
          <p:nvPr>
            <p:ph type="pic" sz="quarter" idx="30"/>
          </p:nvPr>
        </p:nvSpPr>
        <p:spPr>
          <a:xfrm>
            <a:off x="5511829" y="4097493"/>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38" name="Picture Placeholder 2"/>
          <p:cNvSpPr>
            <a:spLocks noGrp="1"/>
          </p:cNvSpPr>
          <p:nvPr>
            <p:ph type="pic" sz="quarter" idx="31"/>
          </p:nvPr>
        </p:nvSpPr>
        <p:spPr>
          <a:xfrm>
            <a:off x="7715974" y="4097493"/>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39" name="Picture Placeholder 2"/>
          <p:cNvSpPr>
            <a:spLocks noGrp="1"/>
          </p:cNvSpPr>
          <p:nvPr>
            <p:ph type="pic" sz="quarter" idx="32"/>
          </p:nvPr>
        </p:nvSpPr>
        <p:spPr>
          <a:xfrm>
            <a:off x="9921784" y="4097493"/>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
        <p:nvSpPr>
          <p:cNvPr id="40" name="Picture Placeholder 2"/>
          <p:cNvSpPr>
            <a:spLocks noGrp="1"/>
          </p:cNvSpPr>
          <p:nvPr>
            <p:ph type="pic" sz="quarter" idx="37"/>
          </p:nvPr>
        </p:nvSpPr>
        <p:spPr>
          <a:xfrm>
            <a:off x="1012756" y="4097493"/>
            <a:ext cx="1294283" cy="1294283"/>
          </a:xfrm>
          <a:prstGeom prst="ellipse">
            <a:avLst/>
          </a:prstGeom>
          <a:ln w="25400">
            <a:noFill/>
          </a:ln>
        </p:spPr>
        <p:txBody>
          <a:bodyPr anchor="ctr">
            <a:normAutofit/>
          </a:bodyPr>
          <a:lstStyle>
            <a:lvl1pPr marL="0" indent="0" algn="ctr">
              <a:buNone/>
              <a:defRPr sz="901">
                <a:solidFill>
                  <a:schemeClr val="tx2"/>
                </a:solidFill>
              </a:defRPr>
            </a:lvl1pPr>
          </a:lstStyle>
          <a:p>
            <a:endParaRPr lang="en-US"/>
          </a:p>
        </p:txBody>
      </p:sp>
    </p:spTree>
    <p:extLst>
      <p:ext uri="{BB962C8B-B14F-4D97-AF65-F5344CB8AC3E}">
        <p14:creationId xmlns:p14="http://schemas.microsoft.com/office/powerpoint/2010/main" val="14321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grpId="0" nodeType="withEffect" nodePh="1">
                                  <p:stCondLst>
                                    <p:cond delay="0"/>
                                  </p:stCondLst>
                                  <p:endCondLst>
                                    <p:cond evt="begin" delay="0">
                                      <p:tn val="23"/>
                                    </p:cond>
                                  </p:end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grpId="0" nodeType="withEffect" nodePh="1">
                                  <p:stCondLst>
                                    <p:cond delay="0"/>
                                  </p:stCondLst>
                                  <p:endCondLst>
                                    <p:cond evt="begin" delay="0">
                                      <p:tn val="28"/>
                                    </p:cond>
                                  </p:end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par>
                                <p:cTn id="33" presetID="53" presetClass="entr" presetSubtype="16" fill="hold" grpId="0" nodeType="withEffect" nodePh="1">
                                  <p:stCondLst>
                                    <p:cond delay="0"/>
                                  </p:stCondLst>
                                  <p:endCondLst>
                                    <p:cond evt="begin" delay="0">
                                      <p:tn val="33"/>
                                    </p:cond>
                                  </p:end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par>
                                <p:cTn id="38" presetID="53" presetClass="entr" presetSubtype="16" fill="hold" grpId="0" nodeType="withEffect" nodePh="1">
                                  <p:stCondLst>
                                    <p:cond delay="0"/>
                                  </p:stCondLst>
                                  <p:endCondLst>
                                    <p:cond evt="begin" delay="0">
                                      <p:tn val="38"/>
                                    </p:cond>
                                  </p:end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par>
                                <p:cTn id="43" presetID="53" presetClass="entr" presetSubtype="16" fill="hold" grpId="0" nodeType="withEffect" nodePh="1">
                                  <p:stCondLst>
                                    <p:cond delay="0"/>
                                  </p:stCondLst>
                                  <p:endCondLst>
                                    <p:cond evt="begin" delay="0">
                                      <p:tn val="43"/>
                                    </p:cond>
                                  </p:end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par>
                                <p:cTn id="48" presetID="53" presetClass="entr" presetSubtype="16" fill="hold" grpId="0" nodeType="withEffect" nodePh="1">
                                  <p:stCondLst>
                                    <p:cond delay="0"/>
                                  </p:stCondLst>
                                  <p:endCondLst>
                                    <p:cond evt="begin" delay="0">
                                      <p:tn val="48"/>
                                    </p:cond>
                                  </p:end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par>
                                <p:cTn id="53" presetID="53" presetClass="entr" presetSubtype="16" fill="hold" grpId="0" nodeType="withEffect" nodePh="1">
                                  <p:stCondLst>
                                    <p:cond delay="0"/>
                                  </p:stCondLst>
                                  <p:endCondLst>
                                    <p:cond evt="begin" delay="0">
                                      <p:tn val="53"/>
                                    </p:cond>
                                  </p:end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nodePh="1">
                                  <p:stCondLst>
                                    <p:cond delay="0"/>
                                  </p:stCondLst>
                                  <p:endCondLst>
                                    <p:cond evt="begin" delay="0">
                                      <p:tn val="58"/>
                                    </p:cond>
                                  </p:end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par>
                                <p:cTn id="63" presetID="53" presetClass="entr" presetSubtype="16" fill="hold" grpId="0" nodeType="withEffect" nodePh="1">
                                  <p:stCondLst>
                                    <p:cond delay="0"/>
                                  </p:stCondLst>
                                  <p:endCondLst>
                                    <p:cond evt="begin" delay="0">
                                      <p:tn val="63"/>
                                    </p:cond>
                                  </p:end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nodePh="1">
                                  <p:stCondLst>
                                    <p:cond delay="0"/>
                                  </p:stCondLst>
                                  <p:endCondLst>
                                    <p:cond evt="begin" delay="0">
                                      <p:tn val="68"/>
                                    </p:cond>
                                  </p:end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nodePh="1">
                                  <p:stCondLst>
                                    <p:cond delay="0"/>
                                  </p:stCondLst>
                                  <p:endCondLst>
                                    <p:cond evt="begin" delay="0">
                                      <p:tn val="73"/>
                                    </p:cond>
                                  </p:end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par>
                                <p:cTn id="78" presetID="53" presetClass="entr" presetSubtype="16" fill="hold" grpId="0" nodeType="withEffect" nodePh="1">
                                  <p:stCondLst>
                                    <p:cond delay="0"/>
                                  </p:stCondLst>
                                  <p:endCondLst>
                                    <p:cond evt="begin" delay="0">
                                      <p:tn val="78"/>
                                    </p:cond>
                                  </p:endCondLst>
                                  <p:childTnLst>
                                    <p:set>
                                      <p:cBhvr>
                                        <p:cTn id="79" dur="1" fill="hold">
                                          <p:stCondLst>
                                            <p:cond delay="0"/>
                                          </p:stCondLst>
                                        </p:cTn>
                                        <p:tgtEl>
                                          <p:spTgt spid="40"/>
                                        </p:tgtEl>
                                        <p:attrNameLst>
                                          <p:attrName>style.visibility</p:attrName>
                                        </p:attrNameLst>
                                      </p:cBhvr>
                                      <p:to>
                                        <p:strVal val="visible"/>
                                      </p:to>
                                    </p:set>
                                    <p:anim calcmode="lin" valueType="num">
                                      <p:cBhvr>
                                        <p:cTn id="80" dur="500" fill="hold"/>
                                        <p:tgtEl>
                                          <p:spTgt spid="40"/>
                                        </p:tgtEl>
                                        <p:attrNameLst>
                                          <p:attrName>ppt_w</p:attrName>
                                        </p:attrNameLst>
                                      </p:cBhvr>
                                      <p:tavLst>
                                        <p:tav tm="0">
                                          <p:val>
                                            <p:fltVal val="0"/>
                                          </p:val>
                                        </p:tav>
                                        <p:tav tm="100000">
                                          <p:val>
                                            <p:strVal val="#ppt_w"/>
                                          </p:val>
                                        </p:tav>
                                      </p:tavLst>
                                    </p:anim>
                                    <p:anim calcmode="lin" valueType="num">
                                      <p:cBhvr>
                                        <p:cTn id="81" dur="500" fill="hold"/>
                                        <p:tgtEl>
                                          <p:spTgt spid="40"/>
                                        </p:tgtEl>
                                        <p:attrNameLst>
                                          <p:attrName>ppt_h</p:attrName>
                                        </p:attrNameLst>
                                      </p:cBhvr>
                                      <p:tavLst>
                                        <p:tav tm="0">
                                          <p:val>
                                            <p:fltVal val="0"/>
                                          </p:val>
                                        </p:tav>
                                        <p:tav tm="100000">
                                          <p:val>
                                            <p:strVal val="#ppt_h"/>
                                          </p:val>
                                        </p:tav>
                                      </p:tavLst>
                                    </p:anim>
                                    <p:animEffect transition="in" filter="fade">
                                      <p:cBhvr>
                                        <p:cTn id="8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41" name="Picture Placeholder 6"/>
          <p:cNvSpPr>
            <a:spLocks noGrp="1"/>
          </p:cNvSpPr>
          <p:nvPr>
            <p:ph type="pic" sz="quarter" idx="14"/>
          </p:nvPr>
        </p:nvSpPr>
        <p:spPr>
          <a:xfrm>
            <a:off x="514350" y="1938336"/>
            <a:ext cx="900000" cy="900000"/>
          </a:xfrm>
          <a:prstGeom prst="roundRect">
            <a:avLst/>
          </a:prstGeom>
        </p:spPr>
        <p:txBody>
          <a:bodyPr/>
          <a:lstStyle>
            <a:lvl1pPr>
              <a:defRPr sz="1080"/>
            </a:lvl1pPr>
          </a:lstStyle>
          <a:p>
            <a:endParaRPr lang="id-ID"/>
          </a:p>
        </p:txBody>
      </p:sp>
      <p:sp>
        <p:nvSpPr>
          <p:cNvPr id="42" name="Picture Placeholder 6"/>
          <p:cNvSpPr>
            <a:spLocks noGrp="1"/>
          </p:cNvSpPr>
          <p:nvPr>
            <p:ph type="pic" sz="quarter" idx="15"/>
          </p:nvPr>
        </p:nvSpPr>
        <p:spPr>
          <a:xfrm>
            <a:off x="8534399" y="1938336"/>
            <a:ext cx="900000" cy="900000"/>
          </a:xfrm>
          <a:prstGeom prst="roundRect">
            <a:avLst/>
          </a:prstGeom>
        </p:spPr>
        <p:txBody>
          <a:bodyPr/>
          <a:lstStyle>
            <a:lvl1pPr>
              <a:defRPr sz="1080"/>
            </a:lvl1pPr>
          </a:lstStyle>
          <a:p>
            <a:endParaRPr lang="id-ID"/>
          </a:p>
        </p:txBody>
      </p:sp>
      <p:sp>
        <p:nvSpPr>
          <p:cNvPr id="43" name="Picture Placeholder 6"/>
          <p:cNvSpPr>
            <a:spLocks noGrp="1"/>
          </p:cNvSpPr>
          <p:nvPr>
            <p:ph type="pic" sz="quarter" idx="16"/>
          </p:nvPr>
        </p:nvSpPr>
        <p:spPr>
          <a:xfrm>
            <a:off x="4610099" y="1938336"/>
            <a:ext cx="900000" cy="900000"/>
          </a:xfrm>
          <a:prstGeom prst="roundRect">
            <a:avLst/>
          </a:prstGeom>
        </p:spPr>
        <p:txBody>
          <a:bodyPr/>
          <a:lstStyle>
            <a:lvl1pPr>
              <a:defRPr sz="1080"/>
            </a:lvl1pPr>
          </a:lstStyle>
          <a:p>
            <a:endParaRPr lang="id-ID"/>
          </a:p>
        </p:txBody>
      </p:sp>
    </p:spTree>
    <p:extLst>
      <p:ext uri="{BB962C8B-B14F-4D97-AF65-F5344CB8AC3E}">
        <p14:creationId xmlns:p14="http://schemas.microsoft.com/office/powerpoint/2010/main" val="180907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Effect transition="in" filter="fade">
                                      <p:cBhvr>
                                        <p:cTn id="17" dur="500"/>
                                        <p:tgtEl>
                                          <p:spTgt spid="41"/>
                                        </p:tgtEl>
                                      </p:cBhvr>
                                    </p:animEffect>
                                  </p:childTnLst>
                                </p:cTn>
                              </p:par>
                              <p:par>
                                <p:cTn id="18" presetID="53" presetClass="entr" presetSubtype="16" fill="hold" grpId="0" nodeType="withEffect" nodePh="1">
                                  <p:stCondLst>
                                    <p:cond delay="0"/>
                                  </p:stCondLst>
                                  <p:endCondLst>
                                    <p:cond evt="begin" delay="0">
                                      <p:tn val="18"/>
                                    </p:cond>
                                  </p:end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par>
                                <p:cTn id="23" presetID="53" presetClass="entr" presetSubtype="16" fill="hold" grpId="0" nodeType="withEffect" nodePh="1">
                                  <p:stCondLst>
                                    <p:cond delay="0"/>
                                  </p:stCondLst>
                                  <p:endCondLst>
                                    <p:cond evt="begin" delay="0">
                                      <p:tn val="23"/>
                                    </p:cond>
                                  </p:end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41" grpId="0"/>
      <p:bldP spid="42" grpId="0"/>
      <p:bldP spid="43" grpId="0"/>
    </p:bldLst>
  </p:timing>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ient lis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41" name="Picture Placeholder 21"/>
          <p:cNvSpPr>
            <a:spLocks noGrp="1"/>
          </p:cNvSpPr>
          <p:nvPr>
            <p:ph type="pic" sz="quarter" idx="10"/>
          </p:nvPr>
        </p:nvSpPr>
        <p:spPr>
          <a:xfrm>
            <a:off x="0" y="1266825"/>
            <a:ext cx="1220400" cy="1220400"/>
          </a:xfrm>
          <a:prstGeom prst="rect">
            <a:avLst/>
          </a:prstGeom>
        </p:spPr>
        <p:txBody>
          <a:bodyPr/>
          <a:lstStyle>
            <a:lvl1pPr>
              <a:defRPr sz="1260"/>
            </a:lvl1pPr>
          </a:lstStyle>
          <a:p>
            <a:endParaRPr lang="id-ID"/>
          </a:p>
        </p:txBody>
      </p:sp>
      <p:sp>
        <p:nvSpPr>
          <p:cNvPr id="42" name="Picture Placeholder 21"/>
          <p:cNvSpPr>
            <a:spLocks noGrp="1"/>
          </p:cNvSpPr>
          <p:nvPr>
            <p:ph type="pic" sz="quarter" idx="12"/>
          </p:nvPr>
        </p:nvSpPr>
        <p:spPr>
          <a:xfrm>
            <a:off x="1216025" y="1266825"/>
            <a:ext cx="1220400" cy="1220400"/>
          </a:xfrm>
          <a:prstGeom prst="rect">
            <a:avLst/>
          </a:prstGeom>
        </p:spPr>
        <p:txBody>
          <a:bodyPr/>
          <a:lstStyle>
            <a:lvl1pPr>
              <a:defRPr sz="1260"/>
            </a:lvl1pPr>
          </a:lstStyle>
          <a:p>
            <a:endParaRPr lang="id-ID"/>
          </a:p>
        </p:txBody>
      </p:sp>
      <p:sp>
        <p:nvSpPr>
          <p:cNvPr id="43" name="Picture Placeholder 21"/>
          <p:cNvSpPr>
            <a:spLocks noGrp="1"/>
          </p:cNvSpPr>
          <p:nvPr>
            <p:ph type="pic" sz="quarter" idx="13"/>
          </p:nvPr>
        </p:nvSpPr>
        <p:spPr>
          <a:xfrm>
            <a:off x="2439988" y="1266825"/>
            <a:ext cx="1220400" cy="1220400"/>
          </a:xfrm>
          <a:prstGeom prst="rect">
            <a:avLst/>
          </a:prstGeom>
        </p:spPr>
        <p:txBody>
          <a:bodyPr/>
          <a:lstStyle>
            <a:lvl1pPr>
              <a:defRPr sz="1260"/>
            </a:lvl1pPr>
          </a:lstStyle>
          <a:p>
            <a:endParaRPr lang="id-ID"/>
          </a:p>
        </p:txBody>
      </p:sp>
      <p:sp>
        <p:nvSpPr>
          <p:cNvPr id="44" name="Picture Placeholder 21"/>
          <p:cNvSpPr>
            <a:spLocks noGrp="1"/>
          </p:cNvSpPr>
          <p:nvPr>
            <p:ph type="pic" sz="quarter" idx="14"/>
          </p:nvPr>
        </p:nvSpPr>
        <p:spPr>
          <a:xfrm>
            <a:off x="3654426" y="1266825"/>
            <a:ext cx="1220400" cy="1220400"/>
          </a:xfrm>
          <a:prstGeom prst="rect">
            <a:avLst/>
          </a:prstGeom>
        </p:spPr>
        <p:txBody>
          <a:bodyPr/>
          <a:lstStyle>
            <a:lvl1pPr>
              <a:defRPr sz="1260"/>
            </a:lvl1pPr>
          </a:lstStyle>
          <a:p>
            <a:endParaRPr lang="id-ID"/>
          </a:p>
        </p:txBody>
      </p:sp>
      <p:sp>
        <p:nvSpPr>
          <p:cNvPr id="45" name="Picture Placeholder 21"/>
          <p:cNvSpPr>
            <a:spLocks noGrp="1"/>
          </p:cNvSpPr>
          <p:nvPr>
            <p:ph type="pic" sz="quarter" idx="15"/>
          </p:nvPr>
        </p:nvSpPr>
        <p:spPr>
          <a:xfrm>
            <a:off x="4879975" y="1266825"/>
            <a:ext cx="1220400" cy="1220400"/>
          </a:xfrm>
          <a:prstGeom prst="rect">
            <a:avLst/>
          </a:prstGeom>
        </p:spPr>
        <p:txBody>
          <a:bodyPr/>
          <a:lstStyle>
            <a:lvl1pPr>
              <a:defRPr sz="1260"/>
            </a:lvl1pPr>
          </a:lstStyle>
          <a:p>
            <a:endParaRPr lang="id-ID"/>
          </a:p>
        </p:txBody>
      </p:sp>
      <p:sp>
        <p:nvSpPr>
          <p:cNvPr id="46" name="Picture Placeholder 21"/>
          <p:cNvSpPr>
            <a:spLocks noGrp="1"/>
          </p:cNvSpPr>
          <p:nvPr>
            <p:ph type="pic" sz="quarter" idx="16"/>
          </p:nvPr>
        </p:nvSpPr>
        <p:spPr>
          <a:xfrm>
            <a:off x="6094414" y="1266825"/>
            <a:ext cx="1220400" cy="1220400"/>
          </a:xfrm>
          <a:prstGeom prst="rect">
            <a:avLst/>
          </a:prstGeom>
        </p:spPr>
        <p:txBody>
          <a:bodyPr/>
          <a:lstStyle>
            <a:lvl1pPr>
              <a:defRPr sz="1260"/>
            </a:lvl1pPr>
          </a:lstStyle>
          <a:p>
            <a:endParaRPr lang="id-ID"/>
          </a:p>
        </p:txBody>
      </p:sp>
      <p:sp>
        <p:nvSpPr>
          <p:cNvPr id="47" name="Picture Placeholder 21"/>
          <p:cNvSpPr>
            <a:spLocks noGrp="1"/>
          </p:cNvSpPr>
          <p:nvPr>
            <p:ph type="pic" sz="quarter" idx="17"/>
          </p:nvPr>
        </p:nvSpPr>
        <p:spPr>
          <a:xfrm>
            <a:off x="7318376" y="1266825"/>
            <a:ext cx="1220400" cy="1220400"/>
          </a:xfrm>
          <a:prstGeom prst="rect">
            <a:avLst/>
          </a:prstGeom>
        </p:spPr>
        <p:txBody>
          <a:bodyPr/>
          <a:lstStyle>
            <a:lvl1pPr>
              <a:defRPr sz="1260"/>
            </a:lvl1pPr>
          </a:lstStyle>
          <a:p>
            <a:endParaRPr lang="id-ID"/>
          </a:p>
        </p:txBody>
      </p:sp>
      <p:sp>
        <p:nvSpPr>
          <p:cNvPr id="48" name="Picture Placeholder 21"/>
          <p:cNvSpPr>
            <a:spLocks noGrp="1"/>
          </p:cNvSpPr>
          <p:nvPr>
            <p:ph type="pic" sz="quarter" idx="18"/>
          </p:nvPr>
        </p:nvSpPr>
        <p:spPr>
          <a:xfrm>
            <a:off x="8532813" y="1266825"/>
            <a:ext cx="1220400" cy="1220400"/>
          </a:xfrm>
          <a:prstGeom prst="rect">
            <a:avLst/>
          </a:prstGeom>
        </p:spPr>
        <p:txBody>
          <a:bodyPr/>
          <a:lstStyle>
            <a:lvl1pPr>
              <a:defRPr sz="1260"/>
            </a:lvl1pPr>
          </a:lstStyle>
          <a:p>
            <a:endParaRPr lang="id-ID"/>
          </a:p>
        </p:txBody>
      </p:sp>
      <p:sp>
        <p:nvSpPr>
          <p:cNvPr id="49" name="Picture Placeholder 21"/>
          <p:cNvSpPr>
            <a:spLocks noGrp="1"/>
          </p:cNvSpPr>
          <p:nvPr>
            <p:ph type="pic" sz="quarter" idx="19"/>
          </p:nvPr>
        </p:nvSpPr>
        <p:spPr>
          <a:xfrm>
            <a:off x="9756775" y="1266825"/>
            <a:ext cx="1220400" cy="1220400"/>
          </a:xfrm>
          <a:prstGeom prst="rect">
            <a:avLst/>
          </a:prstGeom>
        </p:spPr>
        <p:txBody>
          <a:bodyPr/>
          <a:lstStyle>
            <a:lvl1pPr>
              <a:defRPr sz="1260"/>
            </a:lvl1pPr>
          </a:lstStyle>
          <a:p>
            <a:endParaRPr lang="id-ID"/>
          </a:p>
        </p:txBody>
      </p:sp>
      <p:sp>
        <p:nvSpPr>
          <p:cNvPr id="50" name="Picture Placeholder 21"/>
          <p:cNvSpPr>
            <a:spLocks noGrp="1"/>
          </p:cNvSpPr>
          <p:nvPr>
            <p:ph type="pic" sz="quarter" idx="20"/>
          </p:nvPr>
        </p:nvSpPr>
        <p:spPr>
          <a:xfrm>
            <a:off x="10971213" y="1266825"/>
            <a:ext cx="1220400" cy="1220400"/>
          </a:xfrm>
          <a:prstGeom prst="rect">
            <a:avLst/>
          </a:prstGeom>
        </p:spPr>
        <p:txBody>
          <a:bodyPr/>
          <a:lstStyle>
            <a:lvl1pPr>
              <a:defRPr sz="1260"/>
            </a:lvl1pPr>
          </a:lstStyle>
          <a:p>
            <a:endParaRPr lang="id-ID"/>
          </a:p>
        </p:txBody>
      </p:sp>
      <p:sp>
        <p:nvSpPr>
          <p:cNvPr id="51" name="Picture Placeholder 21"/>
          <p:cNvSpPr>
            <a:spLocks noGrp="1"/>
          </p:cNvSpPr>
          <p:nvPr>
            <p:ph type="pic" sz="quarter" idx="21"/>
          </p:nvPr>
        </p:nvSpPr>
        <p:spPr>
          <a:xfrm>
            <a:off x="0" y="50800"/>
            <a:ext cx="1220400" cy="1220400"/>
          </a:xfrm>
          <a:prstGeom prst="rect">
            <a:avLst/>
          </a:prstGeom>
        </p:spPr>
        <p:txBody>
          <a:bodyPr/>
          <a:lstStyle>
            <a:lvl1pPr>
              <a:defRPr sz="1260"/>
            </a:lvl1pPr>
          </a:lstStyle>
          <a:p>
            <a:endParaRPr lang="id-ID"/>
          </a:p>
        </p:txBody>
      </p:sp>
      <p:sp>
        <p:nvSpPr>
          <p:cNvPr id="52" name="Picture Placeholder 21"/>
          <p:cNvSpPr>
            <a:spLocks noGrp="1"/>
          </p:cNvSpPr>
          <p:nvPr>
            <p:ph type="pic" sz="quarter" idx="22"/>
          </p:nvPr>
        </p:nvSpPr>
        <p:spPr>
          <a:xfrm>
            <a:off x="1216025" y="50800"/>
            <a:ext cx="1220400" cy="1220400"/>
          </a:xfrm>
          <a:prstGeom prst="rect">
            <a:avLst/>
          </a:prstGeom>
        </p:spPr>
        <p:txBody>
          <a:bodyPr/>
          <a:lstStyle>
            <a:lvl1pPr>
              <a:defRPr sz="1260"/>
            </a:lvl1pPr>
          </a:lstStyle>
          <a:p>
            <a:endParaRPr lang="id-ID"/>
          </a:p>
        </p:txBody>
      </p:sp>
      <p:sp>
        <p:nvSpPr>
          <p:cNvPr id="53" name="Picture Placeholder 21"/>
          <p:cNvSpPr>
            <a:spLocks noGrp="1"/>
          </p:cNvSpPr>
          <p:nvPr>
            <p:ph type="pic" sz="quarter" idx="23"/>
          </p:nvPr>
        </p:nvSpPr>
        <p:spPr>
          <a:xfrm>
            <a:off x="2439988" y="50800"/>
            <a:ext cx="1220400" cy="1220400"/>
          </a:xfrm>
          <a:prstGeom prst="rect">
            <a:avLst/>
          </a:prstGeom>
        </p:spPr>
        <p:txBody>
          <a:bodyPr/>
          <a:lstStyle>
            <a:lvl1pPr>
              <a:defRPr sz="1260"/>
            </a:lvl1pPr>
          </a:lstStyle>
          <a:p>
            <a:endParaRPr lang="id-ID"/>
          </a:p>
        </p:txBody>
      </p:sp>
      <p:sp>
        <p:nvSpPr>
          <p:cNvPr id="54" name="Picture Placeholder 21"/>
          <p:cNvSpPr>
            <a:spLocks noGrp="1"/>
          </p:cNvSpPr>
          <p:nvPr>
            <p:ph type="pic" sz="quarter" idx="24"/>
          </p:nvPr>
        </p:nvSpPr>
        <p:spPr>
          <a:xfrm>
            <a:off x="3654426" y="50800"/>
            <a:ext cx="1220400" cy="1220400"/>
          </a:xfrm>
          <a:prstGeom prst="rect">
            <a:avLst/>
          </a:prstGeom>
        </p:spPr>
        <p:txBody>
          <a:bodyPr/>
          <a:lstStyle>
            <a:lvl1pPr>
              <a:defRPr sz="1260"/>
            </a:lvl1pPr>
          </a:lstStyle>
          <a:p>
            <a:endParaRPr lang="id-ID"/>
          </a:p>
        </p:txBody>
      </p:sp>
      <p:sp>
        <p:nvSpPr>
          <p:cNvPr id="55" name="Picture Placeholder 21"/>
          <p:cNvSpPr>
            <a:spLocks noGrp="1"/>
          </p:cNvSpPr>
          <p:nvPr>
            <p:ph type="pic" sz="quarter" idx="25"/>
          </p:nvPr>
        </p:nvSpPr>
        <p:spPr>
          <a:xfrm>
            <a:off x="4879975" y="50800"/>
            <a:ext cx="1220400" cy="1220400"/>
          </a:xfrm>
          <a:prstGeom prst="rect">
            <a:avLst/>
          </a:prstGeom>
        </p:spPr>
        <p:txBody>
          <a:bodyPr/>
          <a:lstStyle>
            <a:lvl1pPr>
              <a:defRPr sz="1260"/>
            </a:lvl1pPr>
          </a:lstStyle>
          <a:p>
            <a:endParaRPr lang="id-ID"/>
          </a:p>
        </p:txBody>
      </p:sp>
      <p:sp>
        <p:nvSpPr>
          <p:cNvPr id="56" name="Picture Placeholder 21"/>
          <p:cNvSpPr>
            <a:spLocks noGrp="1"/>
          </p:cNvSpPr>
          <p:nvPr>
            <p:ph type="pic" sz="quarter" idx="26"/>
          </p:nvPr>
        </p:nvSpPr>
        <p:spPr>
          <a:xfrm>
            <a:off x="6094414" y="50800"/>
            <a:ext cx="1220400" cy="1220400"/>
          </a:xfrm>
          <a:prstGeom prst="rect">
            <a:avLst/>
          </a:prstGeom>
        </p:spPr>
        <p:txBody>
          <a:bodyPr/>
          <a:lstStyle>
            <a:lvl1pPr>
              <a:defRPr sz="1260"/>
            </a:lvl1pPr>
          </a:lstStyle>
          <a:p>
            <a:endParaRPr lang="id-ID"/>
          </a:p>
        </p:txBody>
      </p:sp>
      <p:sp>
        <p:nvSpPr>
          <p:cNvPr id="57" name="Picture Placeholder 21"/>
          <p:cNvSpPr>
            <a:spLocks noGrp="1"/>
          </p:cNvSpPr>
          <p:nvPr>
            <p:ph type="pic" sz="quarter" idx="27"/>
          </p:nvPr>
        </p:nvSpPr>
        <p:spPr>
          <a:xfrm>
            <a:off x="7318376" y="50800"/>
            <a:ext cx="1220400" cy="1220400"/>
          </a:xfrm>
          <a:prstGeom prst="rect">
            <a:avLst/>
          </a:prstGeom>
        </p:spPr>
        <p:txBody>
          <a:bodyPr/>
          <a:lstStyle>
            <a:lvl1pPr>
              <a:defRPr sz="1260"/>
            </a:lvl1pPr>
          </a:lstStyle>
          <a:p>
            <a:endParaRPr lang="id-ID"/>
          </a:p>
        </p:txBody>
      </p:sp>
      <p:sp>
        <p:nvSpPr>
          <p:cNvPr id="58" name="Picture Placeholder 21"/>
          <p:cNvSpPr>
            <a:spLocks noGrp="1"/>
          </p:cNvSpPr>
          <p:nvPr>
            <p:ph type="pic" sz="quarter" idx="28"/>
          </p:nvPr>
        </p:nvSpPr>
        <p:spPr>
          <a:xfrm>
            <a:off x="8532813" y="50800"/>
            <a:ext cx="1220400" cy="1220400"/>
          </a:xfrm>
          <a:prstGeom prst="rect">
            <a:avLst/>
          </a:prstGeom>
        </p:spPr>
        <p:txBody>
          <a:bodyPr/>
          <a:lstStyle>
            <a:lvl1pPr>
              <a:defRPr sz="1260"/>
            </a:lvl1pPr>
          </a:lstStyle>
          <a:p>
            <a:endParaRPr lang="id-ID"/>
          </a:p>
        </p:txBody>
      </p:sp>
      <p:sp>
        <p:nvSpPr>
          <p:cNvPr id="59" name="Picture Placeholder 21"/>
          <p:cNvSpPr>
            <a:spLocks noGrp="1"/>
          </p:cNvSpPr>
          <p:nvPr>
            <p:ph type="pic" sz="quarter" idx="29"/>
          </p:nvPr>
        </p:nvSpPr>
        <p:spPr>
          <a:xfrm>
            <a:off x="9756775" y="50800"/>
            <a:ext cx="1220400" cy="1220400"/>
          </a:xfrm>
          <a:prstGeom prst="rect">
            <a:avLst/>
          </a:prstGeom>
        </p:spPr>
        <p:txBody>
          <a:bodyPr/>
          <a:lstStyle>
            <a:lvl1pPr>
              <a:defRPr sz="1260"/>
            </a:lvl1pPr>
          </a:lstStyle>
          <a:p>
            <a:endParaRPr lang="id-ID"/>
          </a:p>
        </p:txBody>
      </p:sp>
      <p:sp>
        <p:nvSpPr>
          <p:cNvPr id="60" name="Picture Placeholder 21"/>
          <p:cNvSpPr>
            <a:spLocks noGrp="1"/>
          </p:cNvSpPr>
          <p:nvPr>
            <p:ph type="pic" sz="quarter" idx="30"/>
          </p:nvPr>
        </p:nvSpPr>
        <p:spPr>
          <a:xfrm>
            <a:off x="10971213" y="50800"/>
            <a:ext cx="1220400" cy="1220400"/>
          </a:xfrm>
          <a:prstGeom prst="rect">
            <a:avLst/>
          </a:prstGeom>
        </p:spPr>
        <p:txBody>
          <a:bodyPr/>
          <a:lstStyle>
            <a:lvl1pPr>
              <a:defRPr sz="1260"/>
            </a:lvl1pPr>
          </a:lstStyle>
          <a:p>
            <a:endParaRPr lang="id-ID"/>
          </a:p>
        </p:txBody>
      </p:sp>
      <p:sp>
        <p:nvSpPr>
          <p:cNvPr id="61" name="Picture Placeholder 21"/>
          <p:cNvSpPr>
            <a:spLocks noGrp="1"/>
          </p:cNvSpPr>
          <p:nvPr>
            <p:ph type="pic" sz="quarter" idx="31"/>
          </p:nvPr>
        </p:nvSpPr>
        <p:spPr>
          <a:xfrm>
            <a:off x="387" y="2489200"/>
            <a:ext cx="1220400" cy="1220400"/>
          </a:xfrm>
          <a:prstGeom prst="rect">
            <a:avLst/>
          </a:prstGeom>
        </p:spPr>
        <p:txBody>
          <a:bodyPr/>
          <a:lstStyle>
            <a:lvl1pPr>
              <a:defRPr sz="1260"/>
            </a:lvl1pPr>
          </a:lstStyle>
          <a:p>
            <a:endParaRPr lang="id-ID"/>
          </a:p>
        </p:txBody>
      </p:sp>
      <p:sp>
        <p:nvSpPr>
          <p:cNvPr id="62" name="Picture Placeholder 21"/>
          <p:cNvSpPr>
            <a:spLocks noGrp="1"/>
          </p:cNvSpPr>
          <p:nvPr>
            <p:ph type="pic" sz="quarter" idx="32"/>
          </p:nvPr>
        </p:nvSpPr>
        <p:spPr>
          <a:xfrm>
            <a:off x="1216412" y="2489200"/>
            <a:ext cx="1220400" cy="1220400"/>
          </a:xfrm>
          <a:prstGeom prst="rect">
            <a:avLst/>
          </a:prstGeom>
        </p:spPr>
        <p:txBody>
          <a:bodyPr/>
          <a:lstStyle>
            <a:lvl1pPr>
              <a:defRPr sz="1260"/>
            </a:lvl1pPr>
          </a:lstStyle>
          <a:p>
            <a:endParaRPr lang="id-ID"/>
          </a:p>
        </p:txBody>
      </p:sp>
      <p:sp>
        <p:nvSpPr>
          <p:cNvPr id="63" name="Picture Placeholder 21"/>
          <p:cNvSpPr>
            <a:spLocks noGrp="1"/>
          </p:cNvSpPr>
          <p:nvPr>
            <p:ph type="pic" sz="quarter" idx="33"/>
          </p:nvPr>
        </p:nvSpPr>
        <p:spPr>
          <a:xfrm>
            <a:off x="2440375" y="2489200"/>
            <a:ext cx="1220400" cy="1220400"/>
          </a:xfrm>
          <a:prstGeom prst="rect">
            <a:avLst/>
          </a:prstGeom>
        </p:spPr>
        <p:txBody>
          <a:bodyPr/>
          <a:lstStyle>
            <a:lvl1pPr>
              <a:defRPr sz="1260"/>
            </a:lvl1pPr>
          </a:lstStyle>
          <a:p>
            <a:endParaRPr lang="id-ID"/>
          </a:p>
        </p:txBody>
      </p:sp>
      <p:sp>
        <p:nvSpPr>
          <p:cNvPr id="64" name="Picture Placeholder 21"/>
          <p:cNvSpPr>
            <a:spLocks noGrp="1"/>
          </p:cNvSpPr>
          <p:nvPr>
            <p:ph type="pic" sz="quarter" idx="34"/>
          </p:nvPr>
        </p:nvSpPr>
        <p:spPr>
          <a:xfrm>
            <a:off x="3654813" y="2489200"/>
            <a:ext cx="1220400" cy="1220400"/>
          </a:xfrm>
          <a:prstGeom prst="rect">
            <a:avLst/>
          </a:prstGeom>
        </p:spPr>
        <p:txBody>
          <a:bodyPr/>
          <a:lstStyle>
            <a:lvl1pPr>
              <a:defRPr sz="1260"/>
            </a:lvl1pPr>
          </a:lstStyle>
          <a:p>
            <a:endParaRPr lang="id-ID"/>
          </a:p>
        </p:txBody>
      </p:sp>
      <p:sp>
        <p:nvSpPr>
          <p:cNvPr id="65" name="Picture Placeholder 21"/>
          <p:cNvSpPr>
            <a:spLocks noGrp="1"/>
          </p:cNvSpPr>
          <p:nvPr>
            <p:ph type="pic" sz="quarter" idx="35"/>
          </p:nvPr>
        </p:nvSpPr>
        <p:spPr>
          <a:xfrm>
            <a:off x="4880362" y="2489200"/>
            <a:ext cx="1220400" cy="1220400"/>
          </a:xfrm>
          <a:prstGeom prst="rect">
            <a:avLst/>
          </a:prstGeom>
        </p:spPr>
        <p:txBody>
          <a:bodyPr/>
          <a:lstStyle>
            <a:lvl1pPr>
              <a:defRPr sz="1260"/>
            </a:lvl1pPr>
          </a:lstStyle>
          <a:p>
            <a:endParaRPr lang="id-ID"/>
          </a:p>
        </p:txBody>
      </p:sp>
      <p:sp>
        <p:nvSpPr>
          <p:cNvPr id="66" name="Picture Placeholder 21"/>
          <p:cNvSpPr>
            <a:spLocks noGrp="1"/>
          </p:cNvSpPr>
          <p:nvPr>
            <p:ph type="pic" sz="quarter" idx="36"/>
          </p:nvPr>
        </p:nvSpPr>
        <p:spPr>
          <a:xfrm>
            <a:off x="6094801" y="2489200"/>
            <a:ext cx="1220400" cy="1220400"/>
          </a:xfrm>
          <a:prstGeom prst="rect">
            <a:avLst/>
          </a:prstGeom>
        </p:spPr>
        <p:txBody>
          <a:bodyPr/>
          <a:lstStyle>
            <a:lvl1pPr>
              <a:defRPr sz="1260"/>
            </a:lvl1pPr>
          </a:lstStyle>
          <a:p>
            <a:endParaRPr lang="id-ID"/>
          </a:p>
        </p:txBody>
      </p:sp>
      <p:sp>
        <p:nvSpPr>
          <p:cNvPr id="67" name="Picture Placeholder 21"/>
          <p:cNvSpPr>
            <a:spLocks noGrp="1"/>
          </p:cNvSpPr>
          <p:nvPr>
            <p:ph type="pic" sz="quarter" idx="37"/>
          </p:nvPr>
        </p:nvSpPr>
        <p:spPr>
          <a:xfrm>
            <a:off x="7318763" y="2489200"/>
            <a:ext cx="1220400" cy="1220400"/>
          </a:xfrm>
          <a:prstGeom prst="rect">
            <a:avLst/>
          </a:prstGeom>
        </p:spPr>
        <p:txBody>
          <a:bodyPr/>
          <a:lstStyle>
            <a:lvl1pPr>
              <a:defRPr sz="1260"/>
            </a:lvl1pPr>
          </a:lstStyle>
          <a:p>
            <a:endParaRPr lang="id-ID"/>
          </a:p>
        </p:txBody>
      </p:sp>
      <p:sp>
        <p:nvSpPr>
          <p:cNvPr id="68" name="Picture Placeholder 21"/>
          <p:cNvSpPr>
            <a:spLocks noGrp="1"/>
          </p:cNvSpPr>
          <p:nvPr>
            <p:ph type="pic" sz="quarter" idx="38"/>
          </p:nvPr>
        </p:nvSpPr>
        <p:spPr>
          <a:xfrm>
            <a:off x="8533200" y="2489200"/>
            <a:ext cx="1220400" cy="1220400"/>
          </a:xfrm>
          <a:prstGeom prst="rect">
            <a:avLst/>
          </a:prstGeom>
        </p:spPr>
        <p:txBody>
          <a:bodyPr/>
          <a:lstStyle>
            <a:lvl1pPr>
              <a:defRPr sz="1260"/>
            </a:lvl1pPr>
          </a:lstStyle>
          <a:p>
            <a:endParaRPr lang="id-ID"/>
          </a:p>
        </p:txBody>
      </p:sp>
      <p:sp>
        <p:nvSpPr>
          <p:cNvPr id="69" name="Picture Placeholder 21"/>
          <p:cNvSpPr>
            <a:spLocks noGrp="1"/>
          </p:cNvSpPr>
          <p:nvPr>
            <p:ph type="pic" sz="quarter" idx="39"/>
          </p:nvPr>
        </p:nvSpPr>
        <p:spPr>
          <a:xfrm>
            <a:off x="9757162" y="2489200"/>
            <a:ext cx="1220400" cy="1220400"/>
          </a:xfrm>
          <a:prstGeom prst="rect">
            <a:avLst/>
          </a:prstGeom>
        </p:spPr>
        <p:txBody>
          <a:bodyPr/>
          <a:lstStyle>
            <a:lvl1pPr>
              <a:defRPr sz="1260"/>
            </a:lvl1pPr>
          </a:lstStyle>
          <a:p>
            <a:endParaRPr lang="id-ID"/>
          </a:p>
        </p:txBody>
      </p:sp>
      <p:sp>
        <p:nvSpPr>
          <p:cNvPr id="70" name="Picture Placeholder 21"/>
          <p:cNvSpPr>
            <a:spLocks noGrp="1"/>
          </p:cNvSpPr>
          <p:nvPr>
            <p:ph type="pic" sz="quarter" idx="40"/>
          </p:nvPr>
        </p:nvSpPr>
        <p:spPr>
          <a:xfrm>
            <a:off x="10971600" y="2489200"/>
            <a:ext cx="1220400" cy="1220400"/>
          </a:xfrm>
          <a:prstGeom prst="rect">
            <a:avLst/>
          </a:prstGeom>
        </p:spPr>
        <p:txBody>
          <a:bodyPr/>
          <a:lstStyle>
            <a:lvl1pPr>
              <a:defRPr sz="1260"/>
            </a:lvl1pPr>
          </a:lstStyle>
          <a:p>
            <a:endParaRPr lang="id-ID"/>
          </a:p>
        </p:txBody>
      </p:sp>
    </p:spTree>
    <p:extLst>
      <p:ext uri="{BB962C8B-B14F-4D97-AF65-F5344CB8AC3E}">
        <p14:creationId xmlns:p14="http://schemas.microsoft.com/office/powerpoint/2010/main" val="252325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fltVal val="0"/>
                                          </p:val>
                                        </p:tav>
                                        <p:tav tm="100000">
                                          <p:val>
                                            <p:strVal val="#ppt_w"/>
                                          </p:val>
                                        </p:tav>
                                      </p:tavLst>
                                    </p:anim>
                                    <p:anim calcmode="lin" valueType="num">
                                      <p:cBhvr>
                                        <p:cTn id="68" dur="500" fill="hold"/>
                                        <p:tgtEl>
                                          <p:spTgt spid="53"/>
                                        </p:tgtEl>
                                        <p:attrNameLst>
                                          <p:attrName>ppt_h</p:attrName>
                                        </p:attrNameLst>
                                      </p:cBhvr>
                                      <p:tavLst>
                                        <p:tav tm="0">
                                          <p:val>
                                            <p:fltVal val="0"/>
                                          </p:val>
                                        </p:tav>
                                        <p:tav tm="100000">
                                          <p:val>
                                            <p:strVal val="#ppt_h"/>
                                          </p:val>
                                        </p:tav>
                                      </p:tavLst>
                                    </p:anim>
                                    <p:animEffect transition="in" filter="fade">
                                      <p:cBhvr>
                                        <p:cTn id="69" dur="500"/>
                                        <p:tgtEl>
                                          <p:spTgt spid="53"/>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Effect transition="in" filter="fade">
                                      <p:cBhvr>
                                        <p:cTn id="79" dur="500"/>
                                        <p:tgtEl>
                                          <p:spTgt spid="55"/>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56"/>
                                        </p:tgtEl>
                                        <p:attrNameLst>
                                          <p:attrName>style.visibility</p:attrName>
                                        </p:attrNameLst>
                                      </p:cBhvr>
                                      <p:to>
                                        <p:strVal val="visible"/>
                                      </p:to>
                                    </p:set>
                                    <p:anim calcmode="lin" valueType="num">
                                      <p:cBhvr>
                                        <p:cTn id="82" dur="500" fill="hold"/>
                                        <p:tgtEl>
                                          <p:spTgt spid="56"/>
                                        </p:tgtEl>
                                        <p:attrNameLst>
                                          <p:attrName>ppt_w</p:attrName>
                                        </p:attrNameLst>
                                      </p:cBhvr>
                                      <p:tavLst>
                                        <p:tav tm="0">
                                          <p:val>
                                            <p:fltVal val="0"/>
                                          </p:val>
                                        </p:tav>
                                        <p:tav tm="100000">
                                          <p:val>
                                            <p:strVal val="#ppt_w"/>
                                          </p:val>
                                        </p:tav>
                                      </p:tavLst>
                                    </p:anim>
                                    <p:anim calcmode="lin" valueType="num">
                                      <p:cBhvr>
                                        <p:cTn id="83" dur="500" fill="hold"/>
                                        <p:tgtEl>
                                          <p:spTgt spid="56"/>
                                        </p:tgtEl>
                                        <p:attrNameLst>
                                          <p:attrName>ppt_h</p:attrName>
                                        </p:attrNameLst>
                                      </p:cBhvr>
                                      <p:tavLst>
                                        <p:tav tm="0">
                                          <p:val>
                                            <p:fltVal val="0"/>
                                          </p:val>
                                        </p:tav>
                                        <p:tav tm="100000">
                                          <p:val>
                                            <p:strVal val="#ppt_h"/>
                                          </p:val>
                                        </p:tav>
                                      </p:tavLst>
                                    </p:anim>
                                    <p:animEffect transition="in" filter="fade">
                                      <p:cBhvr>
                                        <p:cTn id="84" dur="500"/>
                                        <p:tgtEl>
                                          <p:spTgt spid="56"/>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par>
                                <p:cTn id="95" presetID="53" presetClass="entr" presetSubtype="16" fill="hold" grpId="0" nodeType="withEffect" nodePh="1">
                                  <p:stCondLst>
                                    <p:cond delay="0"/>
                                  </p:stCondLst>
                                  <p:endCondLst>
                                    <p:cond evt="begin" delay="0">
                                      <p:tn val="95"/>
                                    </p:cond>
                                  </p:end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Effect transition="in" filter="fade">
                                      <p:cBhvr>
                                        <p:cTn id="99" dur="500"/>
                                        <p:tgtEl>
                                          <p:spTgt spid="59"/>
                                        </p:tgtEl>
                                      </p:cBhvr>
                                    </p:animEffect>
                                  </p:childTnLst>
                                </p:cTn>
                              </p:par>
                              <p:par>
                                <p:cTn id="100" presetID="53" presetClass="entr" presetSubtype="16" fill="hold" grpId="0" nodeType="withEffect" nodePh="1">
                                  <p:stCondLst>
                                    <p:cond delay="0"/>
                                  </p:stCondLst>
                                  <p:endCondLst>
                                    <p:cond evt="begin" delay="0">
                                      <p:tn val="100"/>
                                    </p:cond>
                                  </p:end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par>
                                <p:cTn id="105" presetID="53" presetClass="entr" presetSubtype="16" fill="hold" grpId="0" nodeType="withEffect" nodePh="1">
                                  <p:stCondLst>
                                    <p:cond delay="0"/>
                                  </p:stCondLst>
                                  <p:endCondLst>
                                    <p:cond evt="begin" delay="0">
                                      <p:tn val="105"/>
                                    </p:cond>
                                  </p:endCondLst>
                                  <p:childTnLst>
                                    <p:set>
                                      <p:cBhvr>
                                        <p:cTn id="106" dur="1" fill="hold">
                                          <p:stCondLst>
                                            <p:cond delay="0"/>
                                          </p:stCondLst>
                                        </p:cTn>
                                        <p:tgtEl>
                                          <p:spTgt spid="61"/>
                                        </p:tgtEl>
                                        <p:attrNameLst>
                                          <p:attrName>style.visibility</p:attrName>
                                        </p:attrNameLst>
                                      </p:cBhvr>
                                      <p:to>
                                        <p:strVal val="visible"/>
                                      </p:to>
                                    </p:set>
                                    <p:anim calcmode="lin" valueType="num">
                                      <p:cBhvr>
                                        <p:cTn id="107" dur="500" fill="hold"/>
                                        <p:tgtEl>
                                          <p:spTgt spid="61"/>
                                        </p:tgtEl>
                                        <p:attrNameLst>
                                          <p:attrName>ppt_w</p:attrName>
                                        </p:attrNameLst>
                                      </p:cBhvr>
                                      <p:tavLst>
                                        <p:tav tm="0">
                                          <p:val>
                                            <p:fltVal val="0"/>
                                          </p:val>
                                        </p:tav>
                                        <p:tav tm="100000">
                                          <p:val>
                                            <p:strVal val="#ppt_w"/>
                                          </p:val>
                                        </p:tav>
                                      </p:tavLst>
                                    </p:anim>
                                    <p:anim calcmode="lin" valueType="num">
                                      <p:cBhvr>
                                        <p:cTn id="108" dur="500" fill="hold"/>
                                        <p:tgtEl>
                                          <p:spTgt spid="61"/>
                                        </p:tgtEl>
                                        <p:attrNameLst>
                                          <p:attrName>ppt_h</p:attrName>
                                        </p:attrNameLst>
                                      </p:cBhvr>
                                      <p:tavLst>
                                        <p:tav tm="0">
                                          <p:val>
                                            <p:fltVal val="0"/>
                                          </p:val>
                                        </p:tav>
                                        <p:tav tm="100000">
                                          <p:val>
                                            <p:strVal val="#ppt_h"/>
                                          </p:val>
                                        </p:tav>
                                      </p:tavLst>
                                    </p:anim>
                                    <p:animEffect transition="in" filter="fade">
                                      <p:cBhvr>
                                        <p:cTn id="109" dur="500"/>
                                        <p:tgtEl>
                                          <p:spTgt spid="61"/>
                                        </p:tgtEl>
                                      </p:cBhvr>
                                    </p:animEffect>
                                  </p:childTnLst>
                                </p:cTn>
                              </p:par>
                              <p:par>
                                <p:cTn id="110" presetID="53" presetClass="entr" presetSubtype="16" fill="hold" grpId="0" nodeType="withEffect" nodePh="1">
                                  <p:stCondLst>
                                    <p:cond delay="0"/>
                                  </p:stCondLst>
                                  <p:endCondLst>
                                    <p:cond evt="begin" delay="0">
                                      <p:tn val="110"/>
                                    </p:cond>
                                  </p:end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par>
                                <p:cTn id="115" presetID="53" presetClass="entr" presetSubtype="16" fill="hold" grpId="0" nodeType="withEffect" nodePh="1">
                                  <p:stCondLst>
                                    <p:cond delay="0"/>
                                  </p:stCondLst>
                                  <p:endCondLst>
                                    <p:cond evt="begin" delay="0">
                                      <p:tn val="115"/>
                                    </p:cond>
                                  </p:endCondLst>
                                  <p:childTnLst>
                                    <p:set>
                                      <p:cBhvr>
                                        <p:cTn id="116" dur="1" fill="hold">
                                          <p:stCondLst>
                                            <p:cond delay="0"/>
                                          </p:stCondLst>
                                        </p:cTn>
                                        <p:tgtEl>
                                          <p:spTgt spid="63"/>
                                        </p:tgtEl>
                                        <p:attrNameLst>
                                          <p:attrName>style.visibility</p:attrName>
                                        </p:attrNameLst>
                                      </p:cBhvr>
                                      <p:to>
                                        <p:strVal val="visible"/>
                                      </p:to>
                                    </p:set>
                                    <p:anim calcmode="lin" valueType="num">
                                      <p:cBhvr>
                                        <p:cTn id="117" dur="500" fill="hold"/>
                                        <p:tgtEl>
                                          <p:spTgt spid="63"/>
                                        </p:tgtEl>
                                        <p:attrNameLst>
                                          <p:attrName>ppt_w</p:attrName>
                                        </p:attrNameLst>
                                      </p:cBhvr>
                                      <p:tavLst>
                                        <p:tav tm="0">
                                          <p:val>
                                            <p:fltVal val="0"/>
                                          </p:val>
                                        </p:tav>
                                        <p:tav tm="100000">
                                          <p:val>
                                            <p:strVal val="#ppt_w"/>
                                          </p:val>
                                        </p:tav>
                                      </p:tavLst>
                                    </p:anim>
                                    <p:anim calcmode="lin" valueType="num">
                                      <p:cBhvr>
                                        <p:cTn id="118" dur="500" fill="hold"/>
                                        <p:tgtEl>
                                          <p:spTgt spid="63"/>
                                        </p:tgtEl>
                                        <p:attrNameLst>
                                          <p:attrName>ppt_h</p:attrName>
                                        </p:attrNameLst>
                                      </p:cBhvr>
                                      <p:tavLst>
                                        <p:tav tm="0">
                                          <p:val>
                                            <p:fltVal val="0"/>
                                          </p:val>
                                        </p:tav>
                                        <p:tav tm="100000">
                                          <p:val>
                                            <p:strVal val="#ppt_h"/>
                                          </p:val>
                                        </p:tav>
                                      </p:tavLst>
                                    </p:anim>
                                    <p:animEffect transition="in" filter="fade">
                                      <p:cBhvr>
                                        <p:cTn id="119" dur="500"/>
                                        <p:tgtEl>
                                          <p:spTgt spid="63"/>
                                        </p:tgtEl>
                                      </p:cBhvr>
                                    </p:animEffect>
                                  </p:childTnLst>
                                </p:cTn>
                              </p:par>
                              <p:par>
                                <p:cTn id="120" presetID="53" presetClass="entr" presetSubtype="16" fill="hold" grpId="0" nodeType="withEffect" nodePh="1">
                                  <p:stCondLst>
                                    <p:cond delay="0"/>
                                  </p:stCondLst>
                                  <p:endCondLst>
                                    <p:cond evt="begin" delay="0">
                                      <p:tn val="120"/>
                                    </p:cond>
                                  </p:endCondLst>
                                  <p:childTnLst>
                                    <p:set>
                                      <p:cBhvr>
                                        <p:cTn id="121" dur="1" fill="hold">
                                          <p:stCondLst>
                                            <p:cond delay="0"/>
                                          </p:stCondLst>
                                        </p:cTn>
                                        <p:tgtEl>
                                          <p:spTgt spid="64"/>
                                        </p:tgtEl>
                                        <p:attrNameLst>
                                          <p:attrName>style.visibility</p:attrName>
                                        </p:attrNameLst>
                                      </p:cBhvr>
                                      <p:to>
                                        <p:strVal val="visible"/>
                                      </p:to>
                                    </p:set>
                                    <p:anim calcmode="lin" valueType="num">
                                      <p:cBhvr>
                                        <p:cTn id="122" dur="500" fill="hold"/>
                                        <p:tgtEl>
                                          <p:spTgt spid="64"/>
                                        </p:tgtEl>
                                        <p:attrNameLst>
                                          <p:attrName>ppt_w</p:attrName>
                                        </p:attrNameLst>
                                      </p:cBhvr>
                                      <p:tavLst>
                                        <p:tav tm="0">
                                          <p:val>
                                            <p:fltVal val="0"/>
                                          </p:val>
                                        </p:tav>
                                        <p:tav tm="100000">
                                          <p:val>
                                            <p:strVal val="#ppt_w"/>
                                          </p:val>
                                        </p:tav>
                                      </p:tavLst>
                                    </p:anim>
                                    <p:anim calcmode="lin" valueType="num">
                                      <p:cBhvr>
                                        <p:cTn id="123" dur="500" fill="hold"/>
                                        <p:tgtEl>
                                          <p:spTgt spid="64"/>
                                        </p:tgtEl>
                                        <p:attrNameLst>
                                          <p:attrName>ppt_h</p:attrName>
                                        </p:attrNameLst>
                                      </p:cBhvr>
                                      <p:tavLst>
                                        <p:tav tm="0">
                                          <p:val>
                                            <p:fltVal val="0"/>
                                          </p:val>
                                        </p:tav>
                                        <p:tav tm="100000">
                                          <p:val>
                                            <p:strVal val="#ppt_h"/>
                                          </p:val>
                                        </p:tav>
                                      </p:tavLst>
                                    </p:anim>
                                    <p:animEffect transition="in" filter="fade">
                                      <p:cBhvr>
                                        <p:cTn id="124" dur="500"/>
                                        <p:tgtEl>
                                          <p:spTgt spid="64"/>
                                        </p:tgtEl>
                                      </p:cBhvr>
                                    </p:animEffect>
                                  </p:childTnLst>
                                </p:cTn>
                              </p:par>
                              <p:par>
                                <p:cTn id="125" presetID="53" presetClass="entr" presetSubtype="16" fill="hold" grpId="0" nodeType="withEffect" nodePh="1">
                                  <p:stCondLst>
                                    <p:cond delay="0"/>
                                  </p:stCondLst>
                                  <p:endCondLst>
                                    <p:cond evt="begin" delay="0">
                                      <p:tn val="125"/>
                                    </p:cond>
                                  </p:endCondLst>
                                  <p:childTnLst>
                                    <p:set>
                                      <p:cBhvr>
                                        <p:cTn id="126" dur="1" fill="hold">
                                          <p:stCondLst>
                                            <p:cond delay="0"/>
                                          </p:stCondLst>
                                        </p:cTn>
                                        <p:tgtEl>
                                          <p:spTgt spid="65"/>
                                        </p:tgtEl>
                                        <p:attrNameLst>
                                          <p:attrName>style.visibility</p:attrName>
                                        </p:attrNameLst>
                                      </p:cBhvr>
                                      <p:to>
                                        <p:strVal val="visible"/>
                                      </p:to>
                                    </p:set>
                                    <p:anim calcmode="lin" valueType="num">
                                      <p:cBhvr>
                                        <p:cTn id="127" dur="500" fill="hold"/>
                                        <p:tgtEl>
                                          <p:spTgt spid="65"/>
                                        </p:tgtEl>
                                        <p:attrNameLst>
                                          <p:attrName>ppt_w</p:attrName>
                                        </p:attrNameLst>
                                      </p:cBhvr>
                                      <p:tavLst>
                                        <p:tav tm="0">
                                          <p:val>
                                            <p:fltVal val="0"/>
                                          </p:val>
                                        </p:tav>
                                        <p:tav tm="100000">
                                          <p:val>
                                            <p:strVal val="#ppt_w"/>
                                          </p:val>
                                        </p:tav>
                                      </p:tavLst>
                                    </p:anim>
                                    <p:anim calcmode="lin" valueType="num">
                                      <p:cBhvr>
                                        <p:cTn id="128" dur="500" fill="hold"/>
                                        <p:tgtEl>
                                          <p:spTgt spid="65"/>
                                        </p:tgtEl>
                                        <p:attrNameLst>
                                          <p:attrName>ppt_h</p:attrName>
                                        </p:attrNameLst>
                                      </p:cBhvr>
                                      <p:tavLst>
                                        <p:tav tm="0">
                                          <p:val>
                                            <p:fltVal val="0"/>
                                          </p:val>
                                        </p:tav>
                                        <p:tav tm="100000">
                                          <p:val>
                                            <p:strVal val="#ppt_h"/>
                                          </p:val>
                                        </p:tav>
                                      </p:tavLst>
                                    </p:anim>
                                    <p:animEffect transition="in" filter="fade">
                                      <p:cBhvr>
                                        <p:cTn id="129" dur="500"/>
                                        <p:tgtEl>
                                          <p:spTgt spid="65"/>
                                        </p:tgtEl>
                                      </p:cBhvr>
                                    </p:animEffect>
                                  </p:childTnLst>
                                </p:cTn>
                              </p:par>
                              <p:par>
                                <p:cTn id="130" presetID="53" presetClass="entr" presetSubtype="16" fill="hold" grpId="0" nodeType="withEffect" nodePh="1">
                                  <p:stCondLst>
                                    <p:cond delay="0"/>
                                  </p:stCondLst>
                                  <p:endCondLst>
                                    <p:cond evt="begin" delay="0">
                                      <p:tn val="130"/>
                                    </p:cond>
                                  </p:endCondLst>
                                  <p:childTnLst>
                                    <p:set>
                                      <p:cBhvr>
                                        <p:cTn id="131" dur="1" fill="hold">
                                          <p:stCondLst>
                                            <p:cond delay="0"/>
                                          </p:stCondLst>
                                        </p:cTn>
                                        <p:tgtEl>
                                          <p:spTgt spid="66"/>
                                        </p:tgtEl>
                                        <p:attrNameLst>
                                          <p:attrName>style.visibility</p:attrName>
                                        </p:attrNameLst>
                                      </p:cBhvr>
                                      <p:to>
                                        <p:strVal val="visible"/>
                                      </p:to>
                                    </p:set>
                                    <p:anim calcmode="lin" valueType="num">
                                      <p:cBhvr>
                                        <p:cTn id="132" dur="500" fill="hold"/>
                                        <p:tgtEl>
                                          <p:spTgt spid="66"/>
                                        </p:tgtEl>
                                        <p:attrNameLst>
                                          <p:attrName>ppt_w</p:attrName>
                                        </p:attrNameLst>
                                      </p:cBhvr>
                                      <p:tavLst>
                                        <p:tav tm="0">
                                          <p:val>
                                            <p:fltVal val="0"/>
                                          </p:val>
                                        </p:tav>
                                        <p:tav tm="100000">
                                          <p:val>
                                            <p:strVal val="#ppt_w"/>
                                          </p:val>
                                        </p:tav>
                                      </p:tavLst>
                                    </p:anim>
                                    <p:anim calcmode="lin" valueType="num">
                                      <p:cBhvr>
                                        <p:cTn id="133" dur="500" fill="hold"/>
                                        <p:tgtEl>
                                          <p:spTgt spid="66"/>
                                        </p:tgtEl>
                                        <p:attrNameLst>
                                          <p:attrName>ppt_h</p:attrName>
                                        </p:attrNameLst>
                                      </p:cBhvr>
                                      <p:tavLst>
                                        <p:tav tm="0">
                                          <p:val>
                                            <p:fltVal val="0"/>
                                          </p:val>
                                        </p:tav>
                                        <p:tav tm="100000">
                                          <p:val>
                                            <p:strVal val="#ppt_h"/>
                                          </p:val>
                                        </p:tav>
                                      </p:tavLst>
                                    </p:anim>
                                    <p:animEffect transition="in" filter="fade">
                                      <p:cBhvr>
                                        <p:cTn id="134" dur="500"/>
                                        <p:tgtEl>
                                          <p:spTgt spid="66"/>
                                        </p:tgtEl>
                                      </p:cBhvr>
                                    </p:animEffect>
                                  </p:childTnLst>
                                </p:cTn>
                              </p:par>
                              <p:par>
                                <p:cTn id="135" presetID="53" presetClass="entr" presetSubtype="16" fill="hold" grpId="0" nodeType="withEffect" nodePh="1">
                                  <p:stCondLst>
                                    <p:cond delay="0"/>
                                  </p:stCondLst>
                                  <p:endCondLst>
                                    <p:cond evt="begin" delay="0">
                                      <p:tn val="135"/>
                                    </p:cond>
                                  </p:endCondLst>
                                  <p:childTnLst>
                                    <p:set>
                                      <p:cBhvr>
                                        <p:cTn id="136" dur="1" fill="hold">
                                          <p:stCondLst>
                                            <p:cond delay="0"/>
                                          </p:stCondLst>
                                        </p:cTn>
                                        <p:tgtEl>
                                          <p:spTgt spid="67"/>
                                        </p:tgtEl>
                                        <p:attrNameLst>
                                          <p:attrName>style.visibility</p:attrName>
                                        </p:attrNameLst>
                                      </p:cBhvr>
                                      <p:to>
                                        <p:strVal val="visible"/>
                                      </p:to>
                                    </p:set>
                                    <p:anim calcmode="lin" valueType="num">
                                      <p:cBhvr>
                                        <p:cTn id="137" dur="500" fill="hold"/>
                                        <p:tgtEl>
                                          <p:spTgt spid="67"/>
                                        </p:tgtEl>
                                        <p:attrNameLst>
                                          <p:attrName>ppt_w</p:attrName>
                                        </p:attrNameLst>
                                      </p:cBhvr>
                                      <p:tavLst>
                                        <p:tav tm="0">
                                          <p:val>
                                            <p:fltVal val="0"/>
                                          </p:val>
                                        </p:tav>
                                        <p:tav tm="100000">
                                          <p:val>
                                            <p:strVal val="#ppt_w"/>
                                          </p:val>
                                        </p:tav>
                                      </p:tavLst>
                                    </p:anim>
                                    <p:anim calcmode="lin" valueType="num">
                                      <p:cBhvr>
                                        <p:cTn id="138" dur="500" fill="hold"/>
                                        <p:tgtEl>
                                          <p:spTgt spid="67"/>
                                        </p:tgtEl>
                                        <p:attrNameLst>
                                          <p:attrName>ppt_h</p:attrName>
                                        </p:attrNameLst>
                                      </p:cBhvr>
                                      <p:tavLst>
                                        <p:tav tm="0">
                                          <p:val>
                                            <p:fltVal val="0"/>
                                          </p:val>
                                        </p:tav>
                                        <p:tav tm="100000">
                                          <p:val>
                                            <p:strVal val="#ppt_h"/>
                                          </p:val>
                                        </p:tav>
                                      </p:tavLst>
                                    </p:anim>
                                    <p:animEffect transition="in" filter="fade">
                                      <p:cBhvr>
                                        <p:cTn id="139" dur="500"/>
                                        <p:tgtEl>
                                          <p:spTgt spid="67"/>
                                        </p:tgtEl>
                                      </p:cBhvr>
                                    </p:animEffect>
                                  </p:childTnLst>
                                </p:cTn>
                              </p:par>
                              <p:par>
                                <p:cTn id="140" presetID="53" presetClass="entr" presetSubtype="16" fill="hold" grpId="0" nodeType="withEffect" nodePh="1">
                                  <p:stCondLst>
                                    <p:cond delay="0"/>
                                  </p:stCondLst>
                                  <p:endCondLst>
                                    <p:cond evt="begin" delay="0">
                                      <p:tn val="140"/>
                                    </p:cond>
                                  </p:endCondLst>
                                  <p:childTnLst>
                                    <p:set>
                                      <p:cBhvr>
                                        <p:cTn id="141" dur="1" fill="hold">
                                          <p:stCondLst>
                                            <p:cond delay="0"/>
                                          </p:stCondLst>
                                        </p:cTn>
                                        <p:tgtEl>
                                          <p:spTgt spid="68"/>
                                        </p:tgtEl>
                                        <p:attrNameLst>
                                          <p:attrName>style.visibility</p:attrName>
                                        </p:attrNameLst>
                                      </p:cBhvr>
                                      <p:to>
                                        <p:strVal val="visible"/>
                                      </p:to>
                                    </p:set>
                                    <p:anim calcmode="lin" valueType="num">
                                      <p:cBhvr>
                                        <p:cTn id="142" dur="500" fill="hold"/>
                                        <p:tgtEl>
                                          <p:spTgt spid="68"/>
                                        </p:tgtEl>
                                        <p:attrNameLst>
                                          <p:attrName>ppt_w</p:attrName>
                                        </p:attrNameLst>
                                      </p:cBhvr>
                                      <p:tavLst>
                                        <p:tav tm="0">
                                          <p:val>
                                            <p:fltVal val="0"/>
                                          </p:val>
                                        </p:tav>
                                        <p:tav tm="100000">
                                          <p:val>
                                            <p:strVal val="#ppt_w"/>
                                          </p:val>
                                        </p:tav>
                                      </p:tavLst>
                                    </p:anim>
                                    <p:anim calcmode="lin" valueType="num">
                                      <p:cBhvr>
                                        <p:cTn id="143" dur="500" fill="hold"/>
                                        <p:tgtEl>
                                          <p:spTgt spid="68"/>
                                        </p:tgtEl>
                                        <p:attrNameLst>
                                          <p:attrName>ppt_h</p:attrName>
                                        </p:attrNameLst>
                                      </p:cBhvr>
                                      <p:tavLst>
                                        <p:tav tm="0">
                                          <p:val>
                                            <p:fltVal val="0"/>
                                          </p:val>
                                        </p:tav>
                                        <p:tav tm="100000">
                                          <p:val>
                                            <p:strVal val="#ppt_h"/>
                                          </p:val>
                                        </p:tav>
                                      </p:tavLst>
                                    </p:anim>
                                    <p:animEffect transition="in" filter="fade">
                                      <p:cBhvr>
                                        <p:cTn id="144" dur="500"/>
                                        <p:tgtEl>
                                          <p:spTgt spid="68"/>
                                        </p:tgtEl>
                                      </p:cBhvr>
                                    </p:animEffect>
                                  </p:childTnLst>
                                </p:cTn>
                              </p:par>
                              <p:par>
                                <p:cTn id="145" presetID="53" presetClass="entr" presetSubtype="16" fill="hold" grpId="0" nodeType="withEffect" nodePh="1">
                                  <p:stCondLst>
                                    <p:cond delay="0"/>
                                  </p:stCondLst>
                                  <p:endCondLst>
                                    <p:cond evt="begin" delay="0">
                                      <p:tn val="145"/>
                                    </p:cond>
                                  </p:endCondLst>
                                  <p:childTnLst>
                                    <p:set>
                                      <p:cBhvr>
                                        <p:cTn id="146" dur="1" fill="hold">
                                          <p:stCondLst>
                                            <p:cond delay="0"/>
                                          </p:stCondLst>
                                        </p:cTn>
                                        <p:tgtEl>
                                          <p:spTgt spid="69"/>
                                        </p:tgtEl>
                                        <p:attrNameLst>
                                          <p:attrName>style.visibility</p:attrName>
                                        </p:attrNameLst>
                                      </p:cBhvr>
                                      <p:to>
                                        <p:strVal val="visible"/>
                                      </p:to>
                                    </p:set>
                                    <p:anim calcmode="lin" valueType="num">
                                      <p:cBhvr>
                                        <p:cTn id="147" dur="500" fill="hold"/>
                                        <p:tgtEl>
                                          <p:spTgt spid="69"/>
                                        </p:tgtEl>
                                        <p:attrNameLst>
                                          <p:attrName>ppt_w</p:attrName>
                                        </p:attrNameLst>
                                      </p:cBhvr>
                                      <p:tavLst>
                                        <p:tav tm="0">
                                          <p:val>
                                            <p:fltVal val="0"/>
                                          </p:val>
                                        </p:tav>
                                        <p:tav tm="100000">
                                          <p:val>
                                            <p:strVal val="#ppt_w"/>
                                          </p:val>
                                        </p:tav>
                                      </p:tavLst>
                                    </p:anim>
                                    <p:anim calcmode="lin" valueType="num">
                                      <p:cBhvr>
                                        <p:cTn id="148" dur="500" fill="hold"/>
                                        <p:tgtEl>
                                          <p:spTgt spid="69"/>
                                        </p:tgtEl>
                                        <p:attrNameLst>
                                          <p:attrName>ppt_h</p:attrName>
                                        </p:attrNameLst>
                                      </p:cBhvr>
                                      <p:tavLst>
                                        <p:tav tm="0">
                                          <p:val>
                                            <p:fltVal val="0"/>
                                          </p:val>
                                        </p:tav>
                                        <p:tav tm="100000">
                                          <p:val>
                                            <p:strVal val="#ppt_h"/>
                                          </p:val>
                                        </p:tav>
                                      </p:tavLst>
                                    </p:anim>
                                    <p:animEffect transition="in" filter="fade">
                                      <p:cBhvr>
                                        <p:cTn id="149" dur="500"/>
                                        <p:tgtEl>
                                          <p:spTgt spid="69"/>
                                        </p:tgtEl>
                                      </p:cBhvr>
                                    </p:animEffect>
                                  </p:childTnLst>
                                </p:cTn>
                              </p:par>
                              <p:par>
                                <p:cTn id="150" presetID="53" presetClass="entr" presetSubtype="16" fill="hold" grpId="0" nodeType="withEffect" nodePh="1">
                                  <p:stCondLst>
                                    <p:cond delay="0"/>
                                  </p:stCondLst>
                                  <p:endCondLst>
                                    <p:cond evt="begin" delay="0">
                                      <p:tn val="150"/>
                                    </p:cond>
                                  </p:endCondLst>
                                  <p:childTnLst>
                                    <p:set>
                                      <p:cBhvr>
                                        <p:cTn id="151" dur="1" fill="hold">
                                          <p:stCondLst>
                                            <p:cond delay="0"/>
                                          </p:stCondLst>
                                        </p:cTn>
                                        <p:tgtEl>
                                          <p:spTgt spid="70"/>
                                        </p:tgtEl>
                                        <p:attrNameLst>
                                          <p:attrName>style.visibility</p:attrName>
                                        </p:attrNameLst>
                                      </p:cBhvr>
                                      <p:to>
                                        <p:strVal val="visible"/>
                                      </p:to>
                                    </p:set>
                                    <p:anim calcmode="lin" valueType="num">
                                      <p:cBhvr>
                                        <p:cTn id="152" dur="500" fill="hold"/>
                                        <p:tgtEl>
                                          <p:spTgt spid="70"/>
                                        </p:tgtEl>
                                        <p:attrNameLst>
                                          <p:attrName>ppt_w</p:attrName>
                                        </p:attrNameLst>
                                      </p:cBhvr>
                                      <p:tavLst>
                                        <p:tav tm="0">
                                          <p:val>
                                            <p:fltVal val="0"/>
                                          </p:val>
                                        </p:tav>
                                        <p:tav tm="100000">
                                          <p:val>
                                            <p:strVal val="#ppt_w"/>
                                          </p:val>
                                        </p:tav>
                                      </p:tavLst>
                                    </p:anim>
                                    <p:anim calcmode="lin" valueType="num">
                                      <p:cBhvr>
                                        <p:cTn id="153" dur="500" fill="hold"/>
                                        <p:tgtEl>
                                          <p:spTgt spid="70"/>
                                        </p:tgtEl>
                                        <p:attrNameLst>
                                          <p:attrName>ppt_h</p:attrName>
                                        </p:attrNameLst>
                                      </p:cBhvr>
                                      <p:tavLst>
                                        <p:tav tm="0">
                                          <p:val>
                                            <p:fltVal val="0"/>
                                          </p:val>
                                        </p:tav>
                                        <p:tav tm="100000">
                                          <p:val>
                                            <p:strVal val="#ppt_h"/>
                                          </p:val>
                                        </p:tav>
                                      </p:tavLst>
                                    </p:anim>
                                    <p:animEffect transition="in" filter="fade">
                                      <p:cBhvr>
                                        <p:cTn id="15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Lst>
  </p:timing>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6" name="Picture Placeholder 5"/>
          <p:cNvSpPr>
            <a:spLocks noGrp="1"/>
          </p:cNvSpPr>
          <p:nvPr>
            <p:ph type="pic" sz="quarter" idx="14"/>
          </p:nvPr>
        </p:nvSpPr>
        <p:spPr>
          <a:xfrm>
            <a:off x="1457325" y="2028825"/>
            <a:ext cx="5676900" cy="3676650"/>
          </a:xfrm>
        </p:spPr>
        <p:txBody>
          <a:bodyPr/>
          <a:lstStyle/>
          <a:p>
            <a:endParaRPr lang="id-ID"/>
          </a:p>
        </p:txBody>
      </p:sp>
    </p:spTree>
    <p:extLst>
      <p:ext uri="{BB962C8B-B14F-4D97-AF65-F5344CB8AC3E}">
        <p14:creationId xmlns:p14="http://schemas.microsoft.com/office/powerpoint/2010/main" val="198237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Picture Placeholder 5"/>
          <p:cNvSpPr>
            <a:spLocks noGrp="1"/>
          </p:cNvSpPr>
          <p:nvPr>
            <p:ph type="pic" sz="quarter" idx="14"/>
          </p:nvPr>
        </p:nvSpPr>
        <p:spPr>
          <a:xfrm>
            <a:off x="1457325" y="2028825"/>
            <a:ext cx="5676900" cy="3676650"/>
          </a:xfrm>
        </p:spPr>
        <p:txBody>
          <a:bodyPr/>
          <a:lstStyle/>
          <a:p>
            <a:endParaRPr lang="id-ID"/>
          </a:p>
        </p:txBody>
      </p:sp>
    </p:spTree>
    <p:extLst>
      <p:ext uri="{BB962C8B-B14F-4D97-AF65-F5344CB8AC3E}">
        <p14:creationId xmlns:p14="http://schemas.microsoft.com/office/powerpoint/2010/main" val="293648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C Mockup">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6" name="Picture Placeholder 5"/>
          <p:cNvSpPr>
            <a:spLocks noGrp="1"/>
          </p:cNvSpPr>
          <p:nvPr>
            <p:ph type="pic" sz="quarter" idx="14"/>
          </p:nvPr>
        </p:nvSpPr>
        <p:spPr>
          <a:xfrm>
            <a:off x="807660" y="2019300"/>
            <a:ext cx="4896000" cy="2984500"/>
          </a:xfrm>
        </p:spPr>
        <p:txBody>
          <a:bodyPr/>
          <a:lstStyle/>
          <a:p>
            <a:endParaRPr lang="id-ID"/>
          </a:p>
        </p:txBody>
      </p:sp>
    </p:spTree>
    <p:extLst>
      <p:ext uri="{BB962C8B-B14F-4D97-AF65-F5344CB8AC3E}">
        <p14:creationId xmlns:p14="http://schemas.microsoft.com/office/powerpoint/2010/main" val="347891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rowser mockup">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6" name="Picture Placeholder 5"/>
          <p:cNvSpPr>
            <a:spLocks noGrp="1"/>
          </p:cNvSpPr>
          <p:nvPr>
            <p:ph type="pic" sz="quarter" idx="14"/>
          </p:nvPr>
        </p:nvSpPr>
        <p:spPr>
          <a:xfrm>
            <a:off x="4521201" y="2286000"/>
            <a:ext cx="2946400" cy="2176463"/>
          </a:xfrm>
        </p:spPr>
        <p:txBody>
          <a:bodyPr>
            <a:normAutofit/>
          </a:bodyPr>
          <a:lstStyle>
            <a:lvl1pPr>
              <a:defRPr sz="1441"/>
            </a:lvl1pPr>
          </a:lstStyle>
          <a:p>
            <a:endParaRPr lang="id-ID"/>
          </a:p>
        </p:txBody>
      </p:sp>
      <p:sp>
        <p:nvSpPr>
          <p:cNvPr id="32" name="Picture Placeholder 5"/>
          <p:cNvSpPr>
            <a:spLocks noGrp="1"/>
          </p:cNvSpPr>
          <p:nvPr>
            <p:ph type="pic" sz="quarter" idx="15"/>
          </p:nvPr>
        </p:nvSpPr>
        <p:spPr>
          <a:xfrm>
            <a:off x="7450667" y="2172943"/>
            <a:ext cx="2563560" cy="1936827"/>
          </a:xfrm>
        </p:spPr>
        <p:txBody>
          <a:bodyPr>
            <a:normAutofit/>
          </a:bodyPr>
          <a:lstStyle>
            <a:lvl1pPr>
              <a:defRPr sz="1441"/>
            </a:lvl1pPr>
          </a:lstStyle>
          <a:p>
            <a:endParaRPr lang="id-ID"/>
          </a:p>
        </p:txBody>
      </p:sp>
      <p:sp>
        <p:nvSpPr>
          <p:cNvPr id="33" name="Picture Placeholder 5"/>
          <p:cNvSpPr>
            <a:spLocks noGrp="1"/>
          </p:cNvSpPr>
          <p:nvPr>
            <p:ph type="pic" sz="quarter" idx="16"/>
          </p:nvPr>
        </p:nvSpPr>
        <p:spPr>
          <a:xfrm>
            <a:off x="2013110" y="2172864"/>
            <a:ext cx="2563560" cy="1936827"/>
          </a:xfrm>
        </p:spPr>
        <p:txBody>
          <a:bodyPr>
            <a:normAutofit/>
          </a:bodyPr>
          <a:lstStyle>
            <a:lvl1pPr>
              <a:defRPr sz="1441"/>
            </a:lvl1pPr>
          </a:lstStyle>
          <a:p>
            <a:endParaRPr lang="id-ID"/>
          </a:p>
        </p:txBody>
      </p:sp>
      <p:sp>
        <p:nvSpPr>
          <p:cNvPr id="34" name="Picture Placeholder 5"/>
          <p:cNvSpPr>
            <a:spLocks noGrp="1"/>
          </p:cNvSpPr>
          <p:nvPr>
            <p:ph type="pic" sz="quarter" idx="17"/>
          </p:nvPr>
        </p:nvSpPr>
        <p:spPr>
          <a:xfrm>
            <a:off x="9538741" y="2004623"/>
            <a:ext cx="2236920" cy="1703002"/>
          </a:xfrm>
        </p:spPr>
        <p:txBody>
          <a:bodyPr>
            <a:normAutofit/>
          </a:bodyPr>
          <a:lstStyle>
            <a:lvl1pPr>
              <a:defRPr sz="1441"/>
            </a:lvl1pPr>
          </a:lstStyle>
          <a:p>
            <a:endParaRPr lang="id-ID"/>
          </a:p>
        </p:txBody>
      </p:sp>
      <p:sp>
        <p:nvSpPr>
          <p:cNvPr id="36" name="Picture Placeholder 5"/>
          <p:cNvSpPr>
            <a:spLocks noGrp="1"/>
          </p:cNvSpPr>
          <p:nvPr>
            <p:ph type="pic" sz="quarter" idx="18"/>
          </p:nvPr>
        </p:nvSpPr>
        <p:spPr>
          <a:xfrm>
            <a:off x="347481" y="2004623"/>
            <a:ext cx="2236920" cy="1703002"/>
          </a:xfrm>
        </p:spPr>
        <p:txBody>
          <a:bodyPr>
            <a:normAutofit/>
          </a:bodyPr>
          <a:lstStyle>
            <a:lvl1pPr>
              <a:defRPr sz="1441"/>
            </a:lvl1pPr>
          </a:lstStyle>
          <a:p>
            <a:endParaRPr lang="id-ID"/>
          </a:p>
        </p:txBody>
      </p:sp>
    </p:spTree>
    <p:extLst>
      <p:ext uri="{BB962C8B-B14F-4D97-AF65-F5344CB8AC3E}">
        <p14:creationId xmlns:p14="http://schemas.microsoft.com/office/powerpoint/2010/main" val="355737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27"/>
          <p:cNvSpPr>
            <a:spLocks noGrp="1"/>
          </p:cNvSpPr>
          <p:nvPr>
            <p:ph type="pic" sz="quarter" idx="14"/>
          </p:nvPr>
        </p:nvSpPr>
        <p:spPr>
          <a:xfrm>
            <a:off x="679860" y="2846640"/>
            <a:ext cx="1219137" cy="1149869"/>
          </a:xfrm>
          <a:prstGeom prst="roundRect">
            <a:avLst/>
          </a:prstGeom>
          <a:effectLst>
            <a:reflection blurRad="6350" stA="52000" endA="300" endPos="35000" dir="5400000" sy="-100000" algn="bl" rotWithShape="0"/>
          </a:effectLst>
        </p:spPr>
        <p:txBody>
          <a:bodyPr>
            <a:normAutofit/>
          </a:bodyPr>
          <a:lstStyle>
            <a:lvl1pPr>
              <a:defRPr sz="901"/>
            </a:lvl1pPr>
          </a:lstStyle>
          <a:p>
            <a:endParaRPr lang="en-JM" dirty="0"/>
          </a:p>
        </p:txBody>
      </p:sp>
      <p:sp>
        <p:nvSpPr>
          <p:cNvPr id="28" name="Picture Placeholder 27"/>
          <p:cNvSpPr>
            <a:spLocks noGrp="1"/>
          </p:cNvSpPr>
          <p:nvPr>
            <p:ph type="pic" sz="quarter" idx="15"/>
          </p:nvPr>
        </p:nvSpPr>
        <p:spPr>
          <a:xfrm>
            <a:off x="679860" y="4732194"/>
            <a:ext cx="1219137" cy="1149869"/>
          </a:xfrm>
          <a:prstGeom prst="roundRect">
            <a:avLst/>
          </a:prstGeom>
          <a:effectLst>
            <a:reflection blurRad="6350" stA="52000" endA="300" endPos="35000" dir="5400000" sy="-100000" algn="bl" rotWithShape="0"/>
          </a:effectLst>
        </p:spPr>
        <p:txBody>
          <a:bodyPr>
            <a:normAutofit/>
          </a:bodyPr>
          <a:lstStyle>
            <a:lvl1pPr>
              <a:defRPr sz="901"/>
            </a:lvl1pPr>
          </a:lstStyle>
          <a:p>
            <a:endParaRPr lang="en-JM" dirty="0"/>
          </a:p>
        </p:txBody>
      </p:sp>
      <p:sp>
        <p:nvSpPr>
          <p:cNvPr id="29" name="Picture Placeholder 27"/>
          <p:cNvSpPr>
            <a:spLocks noGrp="1"/>
          </p:cNvSpPr>
          <p:nvPr>
            <p:ph type="pic" sz="quarter" idx="16"/>
          </p:nvPr>
        </p:nvSpPr>
        <p:spPr>
          <a:xfrm>
            <a:off x="6079376" y="4732194"/>
            <a:ext cx="1219137" cy="1149869"/>
          </a:xfrm>
          <a:prstGeom prst="roundRect">
            <a:avLst/>
          </a:prstGeom>
          <a:effectLst>
            <a:reflection blurRad="6350" stA="52000" endA="300" endPos="35000" dir="5400000" sy="-100000" algn="bl" rotWithShape="0"/>
          </a:effectLst>
        </p:spPr>
        <p:txBody>
          <a:bodyPr>
            <a:normAutofit/>
          </a:bodyPr>
          <a:lstStyle>
            <a:lvl1pPr>
              <a:defRPr sz="901"/>
            </a:lvl1pPr>
          </a:lstStyle>
          <a:p>
            <a:endParaRPr lang="en-JM" dirty="0"/>
          </a:p>
        </p:txBody>
      </p:sp>
      <p:sp>
        <p:nvSpPr>
          <p:cNvPr id="30" name="Picture Placeholder 27"/>
          <p:cNvSpPr>
            <a:spLocks noGrp="1"/>
          </p:cNvSpPr>
          <p:nvPr>
            <p:ph type="pic" sz="quarter" idx="17"/>
          </p:nvPr>
        </p:nvSpPr>
        <p:spPr>
          <a:xfrm>
            <a:off x="6079376" y="2846640"/>
            <a:ext cx="1219137" cy="1149869"/>
          </a:xfrm>
          <a:prstGeom prst="roundRect">
            <a:avLst/>
          </a:prstGeom>
          <a:effectLst>
            <a:reflection blurRad="6350" stA="52000" endA="300" endPos="35000" dir="5400000" sy="-100000" algn="bl" rotWithShape="0"/>
          </a:effectLst>
        </p:spPr>
        <p:txBody>
          <a:bodyPr>
            <a:normAutofit/>
          </a:bodyPr>
          <a:lstStyle>
            <a:lvl1pPr>
              <a:defRPr sz="901"/>
            </a:lvl1pPr>
          </a:lstStyle>
          <a:p>
            <a:endParaRPr lang="en-JM" dirty="0"/>
          </a:p>
        </p:txBody>
      </p:sp>
    </p:spTree>
    <p:extLst>
      <p:ext uri="{BB962C8B-B14F-4D97-AF65-F5344CB8AC3E}">
        <p14:creationId xmlns:p14="http://schemas.microsoft.com/office/powerpoint/2010/main" val="387839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3"/>
          <p:cNvSpPr>
            <a:spLocks noGrp="1"/>
          </p:cNvSpPr>
          <p:nvPr>
            <p:ph type="pic" sz="quarter" idx="10"/>
          </p:nvPr>
        </p:nvSpPr>
        <p:spPr>
          <a:xfrm>
            <a:off x="1319548" y="2212375"/>
            <a:ext cx="1697846" cy="1697847"/>
          </a:xfrm>
          <a:prstGeom prst="rect">
            <a:avLst/>
          </a:prstGeom>
          <a:ln w="38100">
            <a:noFill/>
          </a:ln>
        </p:spPr>
        <p:txBody>
          <a:bodyPr>
            <a:normAutofit/>
          </a:bodyPr>
          <a:lstStyle>
            <a:lvl1pPr>
              <a:defRPr sz="1441">
                <a:solidFill>
                  <a:schemeClr val="tx2"/>
                </a:solidFill>
              </a:defRPr>
            </a:lvl1pPr>
          </a:lstStyle>
          <a:p>
            <a:endParaRPr lang="id-ID" dirty="0"/>
          </a:p>
        </p:txBody>
      </p:sp>
      <p:sp>
        <p:nvSpPr>
          <p:cNvPr id="28" name="Picture Placeholder 3"/>
          <p:cNvSpPr>
            <a:spLocks noGrp="1"/>
          </p:cNvSpPr>
          <p:nvPr>
            <p:ph type="pic" sz="quarter" idx="14"/>
          </p:nvPr>
        </p:nvSpPr>
        <p:spPr>
          <a:xfrm>
            <a:off x="3928322" y="2212375"/>
            <a:ext cx="1697846" cy="1697847"/>
          </a:xfrm>
          <a:prstGeom prst="rect">
            <a:avLst/>
          </a:prstGeom>
          <a:ln w="38100">
            <a:noFill/>
          </a:ln>
        </p:spPr>
        <p:txBody>
          <a:bodyPr>
            <a:normAutofit/>
          </a:bodyPr>
          <a:lstStyle>
            <a:lvl1pPr>
              <a:defRPr sz="1441">
                <a:solidFill>
                  <a:schemeClr val="tx2"/>
                </a:solidFill>
              </a:defRPr>
            </a:lvl1pPr>
          </a:lstStyle>
          <a:p>
            <a:endParaRPr lang="id-ID" dirty="0"/>
          </a:p>
        </p:txBody>
      </p:sp>
      <p:sp>
        <p:nvSpPr>
          <p:cNvPr id="29" name="Picture Placeholder 3"/>
          <p:cNvSpPr>
            <a:spLocks noGrp="1"/>
          </p:cNvSpPr>
          <p:nvPr>
            <p:ph type="pic" sz="quarter" idx="15"/>
          </p:nvPr>
        </p:nvSpPr>
        <p:spPr>
          <a:xfrm>
            <a:off x="6552327" y="2212375"/>
            <a:ext cx="1697846" cy="1697847"/>
          </a:xfrm>
          <a:prstGeom prst="rect">
            <a:avLst/>
          </a:prstGeom>
          <a:ln w="38100">
            <a:noFill/>
          </a:ln>
        </p:spPr>
        <p:txBody>
          <a:bodyPr>
            <a:normAutofit/>
          </a:bodyPr>
          <a:lstStyle>
            <a:lvl1pPr>
              <a:defRPr sz="1441">
                <a:solidFill>
                  <a:schemeClr val="tx2"/>
                </a:solidFill>
              </a:defRPr>
            </a:lvl1pPr>
          </a:lstStyle>
          <a:p>
            <a:endParaRPr lang="id-ID" dirty="0"/>
          </a:p>
        </p:txBody>
      </p:sp>
      <p:sp>
        <p:nvSpPr>
          <p:cNvPr id="30" name="Picture Placeholder 3"/>
          <p:cNvSpPr>
            <a:spLocks noGrp="1"/>
          </p:cNvSpPr>
          <p:nvPr>
            <p:ph type="pic" sz="quarter" idx="16"/>
          </p:nvPr>
        </p:nvSpPr>
        <p:spPr>
          <a:xfrm>
            <a:off x="9161101" y="2212375"/>
            <a:ext cx="1697846" cy="1697847"/>
          </a:xfrm>
          <a:prstGeom prst="rect">
            <a:avLst/>
          </a:prstGeom>
          <a:ln w="38100">
            <a:noFill/>
          </a:ln>
        </p:spPr>
        <p:txBody>
          <a:bodyPr>
            <a:normAutofit/>
          </a:bodyPr>
          <a:lstStyle>
            <a:lvl1pPr>
              <a:defRPr sz="1441">
                <a:solidFill>
                  <a:schemeClr val="tx2"/>
                </a:solidFill>
              </a:defRPr>
            </a:lvl1pPr>
          </a:lstStyle>
          <a:p>
            <a:endParaRPr lang="id-ID"/>
          </a:p>
        </p:txBody>
      </p:sp>
    </p:spTree>
    <p:extLst>
      <p:ext uri="{BB962C8B-B14F-4D97-AF65-F5344CB8AC3E}">
        <p14:creationId xmlns:p14="http://schemas.microsoft.com/office/powerpoint/2010/main" val="168500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grpId="0" nodeType="withEffect" nodePh="1">
                                  <p:stCondLst>
                                    <p:cond delay="0"/>
                                  </p:stCondLst>
                                  <p:endCondLst>
                                    <p:cond evt="begin" delay="0">
                                      <p:tn val="23"/>
                                    </p:cond>
                                  </p:end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grpId="0" nodeType="withEffect" nodePh="1">
                                  <p:stCondLst>
                                    <p:cond delay="0"/>
                                  </p:stCondLst>
                                  <p:endCondLst>
                                    <p:cond evt="begin" delay="0">
                                      <p:tn val="28"/>
                                    </p:cond>
                                  </p:end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28" grpId="0"/>
      <p:bldP spid="29" grpId="0"/>
      <p:bldP spid="30" grpId="0"/>
    </p:bldLst>
  </p:timing>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3"/>
          <p:cNvSpPr>
            <a:spLocks noGrp="1"/>
          </p:cNvSpPr>
          <p:nvPr>
            <p:ph type="pic" sz="quarter" idx="10"/>
          </p:nvPr>
        </p:nvSpPr>
        <p:spPr>
          <a:xfrm>
            <a:off x="1319548" y="2212375"/>
            <a:ext cx="1697846" cy="1697847"/>
          </a:xfrm>
          <a:prstGeom prst="ellipse">
            <a:avLst/>
          </a:prstGeom>
          <a:ln w="38100">
            <a:noFill/>
          </a:ln>
        </p:spPr>
        <p:txBody>
          <a:bodyPr>
            <a:normAutofit/>
          </a:bodyPr>
          <a:lstStyle>
            <a:lvl1pPr>
              <a:defRPr sz="1441">
                <a:solidFill>
                  <a:schemeClr val="tx2"/>
                </a:solidFill>
              </a:defRPr>
            </a:lvl1pPr>
          </a:lstStyle>
          <a:p>
            <a:endParaRPr lang="id-ID" dirty="0"/>
          </a:p>
        </p:txBody>
      </p:sp>
      <p:sp>
        <p:nvSpPr>
          <p:cNvPr id="28" name="Picture Placeholder 3"/>
          <p:cNvSpPr>
            <a:spLocks noGrp="1"/>
          </p:cNvSpPr>
          <p:nvPr>
            <p:ph type="pic" sz="quarter" idx="14"/>
          </p:nvPr>
        </p:nvSpPr>
        <p:spPr>
          <a:xfrm>
            <a:off x="3928322" y="2212375"/>
            <a:ext cx="1697846" cy="1697847"/>
          </a:xfrm>
          <a:prstGeom prst="ellipse">
            <a:avLst/>
          </a:prstGeom>
          <a:ln w="38100">
            <a:noFill/>
          </a:ln>
        </p:spPr>
        <p:txBody>
          <a:bodyPr>
            <a:normAutofit/>
          </a:bodyPr>
          <a:lstStyle>
            <a:lvl1pPr>
              <a:defRPr sz="1441">
                <a:solidFill>
                  <a:schemeClr val="tx2"/>
                </a:solidFill>
              </a:defRPr>
            </a:lvl1pPr>
          </a:lstStyle>
          <a:p>
            <a:endParaRPr lang="id-ID" dirty="0"/>
          </a:p>
        </p:txBody>
      </p:sp>
      <p:sp>
        <p:nvSpPr>
          <p:cNvPr id="29" name="Picture Placeholder 3"/>
          <p:cNvSpPr>
            <a:spLocks noGrp="1"/>
          </p:cNvSpPr>
          <p:nvPr>
            <p:ph type="pic" sz="quarter" idx="15"/>
          </p:nvPr>
        </p:nvSpPr>
        <p:spPr>
          <a:xfrm>
            <a:off x="6552327" y="2212375"/>
            <a:ext cx="1697846" cy="1697847"/>
          </a:xfrm>
          <a:prstGeom prst="ellipse">
            <a:avLst/>
          </a:prstGeom>
          <a:ln w="38100">
            <a:noFill/>
          </a:ln>
        </p:spPr>
        <p:txBody>
          <a:bodyPr>
            <a:normAutofit/>
          </a:bodyPr>
          <a:lstStyle>
            <a:lvl1pPr>
              <a:defRPr sz="1441">
                <a:solidFill>
                  <a:schemeClr val="tx2"/>
                </a:solidFill>
              </a:defRPr>
            </a:lvl1pPr>
          </a:lstStyle>
          <a:p>
            <a:endParaRPr lang="id-ID" dirty="0"/>
          </a:p>
        </p:txBody>
      </p:sp>
      <p:sp>
        <p:nvSpPr>
          <p:cNvPr id="30" name="Picture Placeholder 3"/>
          <p:cNvSpPr>
            <a:spLocks noGrp="1"/>
          </p:cNvSpPr>
          <p:nvPr>
            <p:ph type="pic" sz="quarter" idx="16"/>
          </p:nvPr>
        </p:nvSpPr>
        <p:spPr>
          <a:xfrm>
            <a:off x="9161101" y="2212375"/>
            <a:ext cx="1697846" cy="1697847"/>
          </a:xfrm>
          <a:prstGeom prst="ellipse">
            <a:avLst/>
          </a:prstGeom>
          <a:ln w="38100">
            <a:noFill/>
          </a:ln>
        </p:spPr>
        <p:txBody>
          <a:bodyPr>
            <a:normAutofit/>
          </a:bodyPr>
          <a:lstStyle>
            <a:lvl1pPr>
              <a:defRPr sz="1441">
                <a:solidFill>
                  <a:schemeClr val="tx2"/>
                </a:solidFill>
              </a:defRPr>
            </a:lvl1pPr>
          </a:lstStyle>
          <a:p>
            <a:endParaRPr lang="id-ID"/>
          </a:p>
        </p:txBody>
      </p:sp>
    </p:spTree>
    <p:extLst>
      <p:ext uri="{BB962C8B-B14F-4D97-AF65-F5344CB8AC3E}">
        <p14:creationId xmlns:p14="http://schemas.microsoft.com/office/powerpoint/2010/main" val="170327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grpId="0" nodeType="withEffect" nodePh="1">
                                  <p:stCondLst>
                                    <p:cond delay="0"/>
                                  </p:stCondLst>
                                  <p:endCondLst>
                                    <p:cond evt="begin" delay="0">
                                      <p:tn val="23"/>
                                    </p:cond>
                                  </p:end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53" presetClass="entr" presetSubtype="16" fill="hold" grpId="0" nodeType="withEffect" nodePh="1">
                                  <p:stCondLst>
                                    <p:cond delay="0"/>
                                  </p:stCondLst>
                                  <p:endCondLst>
                                    <p:cond evt="begin" delay="0">
                                      <p:tn val="28"/>
                                    </p:cond>
                                  </p:end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28" grpId="0"/>
      <p:bldP spid="29" grpId="0"/>
      <p:bldP spid="30" grpId="0"/>
    </p:bldLst>
  </p:timing>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eet the Team 3">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1" name="Picture Placeholder 2"/>
          <p:cNvSpPr>
            <a:spLocks noGrp="1"/>
          </p:cNvSpPr>
          <p:nvPr>
            <p:ph type="pic" sz="quarter" idx="14"/>
          </p:nvPr>
        </p:nvSpPr>
        <p:spPr>
          <a:xfrm>
            <a:off x="3911348" y="2012946"/>
            <a:ext cx="1620000" cy="1620000"/>
          </a:xfrm>
          <a:prstGeom prst="ellipse">
            <a:avLst/>
          </a:prstGeom>
        </p:spPr>
        <p:txBody>
          <a:bodyPr>
            <a:normAutofit/>
          </a:bodyPr>
          <a:lstStyle>
            <a:lvl1pPr>
              <a:defRPr sz="1441"/>
            </a:lvl1pPr>
          </a:lstStyle>
          <a:p>
            <a:endParaRPr lang="id-ID"/>
          </a:p>
        </p:txBody>
      </p:sp>
      <p:sp>
        <p:nvSpPr>
          <p:cNvPr id="32" name="Picture Placeholder 2"/>
          <p:cNvSpPr>
            <a:spLocks noGrp="1"/>
          </p:cNvSpPr>
          <p:nvPr>
            <p:ph type="pic" sz="quarter" idx="15"/>
          </p:nvPr>
        </p:nvSpPr>
        <p:spPr>
          <a:xfrm>
            <a:off x="6641031" y="2012946"/>
            <a:ext cx="1620000" cy="1620000"/>
          </a:xfrm>
          <a:prstGeom prst="ellipse">
            <a:avLst/>
          </a:prstGeom>
        </p:spPr>
        <p:txBody>
          <a:bodyPr>
            <a:normAutofit/>
          </a:bodyPr>
          <a:lstStyle>
            <a:lvl1pPr>
              <a:defRPr sz="1441"/>
            </a:lvl1pPr>
          </a:lstStyle>
          <a:p>
            <a:endParaRPr lang="id-ID"/>
          </a:p>
        </p:txBody>
      </p:sp>
      <p:sp>
        <p:nvSpPr>
          <p:cNvPr id="33" name="Picture Placeholder 2"/>
          <p:cNvSpPr>
            <a:spLocks noGrp="1"/>
          </p:cNvSpPr>
          <p:nvPr>
            <p:ph type="pic" sz="quarter" idx="16"/>
          </p:nvPr>
        </p:nvSpPr>
        <p:spPr>
          <a:xfrm>
            <a:off x="9349432" y="2012946"/>
            <a:ext cx="1620000" cy="1620000"/>
          </a:xfrm>
          <a:prstGeom prst="ellipse">
            <a:avLst/>
          </a:prstGeom>
        </p:spPr>
        <p:txBody>
          <a:bodyPr>
            <a:normAutofit/>
          </a:bodyPr>
          <a:lstStyle>
            <a:lvl1pPr>
              <a:defRPr sz="1441"/>
            </a:lvl1pPr>
          </a:lstStyle>
          <a:p>
            <a:endParaRPr lang="id-ID"/>
          </a:p>
        </p:txBody>
      </p:sp>
      <p:sp>
        <p:nvSpPr>
          <p:cNvPr id="34" name="Picture Placeholder 2"/>
          <p:cNvSpPr>
            <a:spLocks noGrp="1"/>
          </p:cNvSpPr>
          <p:nvPr>
            <p:ph type="pic" sz="quarter" idx="17"/>
          </p:nvPr>
        </p:nvSpPr>
        <p:spPr>
          <a:xfrm>
            <a:off x="1282176" y="2012946"/>
            <a:ext cx="1620000" cy="1620000"/>
          </a:xfrm>
          <a:prstGeom prst="ellipse">
            <a:avLst/>
          </a:prstGeom>
        </p:spPr>
        <p:txBody>
          <a:bodyPr>
            <a:normAutofit/>
          </a:bodyPr>
          <a:lstStyle>
            <a:lvl1pPr>
              <a:defRPr sz="1441"/>
            </a:lvl1pPr>
          </a:lstStyle>
          <a:p>
            <a:endParaRPr lang="id-ID"/>
          </a:p>
        </p:txBody>
      </p:sp>
    </p:spTree>
    <p:extLst>
      <p:ext uri="{BB962C8B-B14F-4D97-AF65-F5344CB8AC3E}">
        <p14:creationId xmlns:p14="http://schemas.microsoft.com/office/powerpoint/2010/main" val="255280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1" grpId="0"/>
      <p:bldP spid="32" grpId="0"/>
      <p:bldP spid="33" grpId="0"/>
      <p:bldP spid="34" grpId="0"/>
    </p:bldLst>
  </p:timing>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eet the Team 4">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9" name="Picture Placeholder 2"/>
          <p:cNvSpPr>
            <a:spLocks noGrp="1"/>
          </p:cNvSpPr>
          <p:nvPr>
            <p:ph type="pic" sz="quarter" idx="14"/>
          </p:nvPr>
        </p:nvSpPr>
        <p:spPr>
          <a:xfrm>
            <a:off x="3911348" y="2112430"/>
            <a:ext cx="1620000" cy="1620000"/>
          </a:xfrm>
          <a:prstGeom prst="rect">
            <a:avLst/>
          </a:prstGeom>
        </p:spPr>
        <p:txBody>
          <a:bodyPr>
            <a:normAutofit/>
          </a:bodyPr>
          <a:lstStyle>
            <a:lvl1pPr>
              <a:defRPr sz="1260"/>
            </a:lvl1pPr>
          </a:lstStyle>
          <a:p>
            <a:endParaRPr lang="id-ID"/>
          </a:p>
        </p:txBody>
      </p:sp>
      <p:sp>
        <p:nvSpPr>
          <p:cNvPr id="30" name="Picture Placeholder 2"/>
          <p:cNvSpPr>
            <a:spLocks noGrp="1"/>
          </p:cNvSpPr>
          <p:nvPr>
            <p:ph type="pic" sz="quarter" idx="15"/>
          </p:nvPr>
        </p:nvSpPr>
        <p:spPr>
          <a:xfrm>
            <a:off x="6641031" y="2112430"/>
            <a:ext cx="1620000" cy="1620000"/>
          </a:xfrm>
          <a:prstGeom prst="rect">
            <a:avLst/>
          </a:prstGeom>
        </p:spPr>
        <p:txBody>
          <a:bodyPr>
            <a:normAutofit/>
          </a:bodyPr>
          <a:lstStyle>
            <a:lvl1pPr>
              <a:defRPr sz="1260"/>
            </a:lvl1pPr>
          </a:lstStyle>
          <a:p>
            <a:endParaRPr lang="id-ID"/>
          </a:p>
        </p:txBody>
      </p:sp>
      <p:sp>
        <p:nvSpPr>
          <p:cNvPr id="35" name="Picture Placeholder 2"/>
          <p:cNvSpPr>
            <a:spLocks noGrp="1"/>
          </p:cNvSpPr>
          <p:nvPr>
            <p:ph type="pic" sz="quarter" idx="16"/>
          </p:nvPr>
        </p:nvSpPr>
        <p:spPr>
          <a:xfrm>
            <a:off x="9349432" y="2112430"/>
            <a:ext cx="1620000" cy="1620000"/>
          </a:xfrm>
          <a:prstGeom prst="rect">
            <a:avLst/>
          </a:prstGeom>
        </p:spPr>
        <p:txBody>
          <a:bodyPr>
            <a:normAutofit/>
          </a:bodyPr>
          <a:lstStyle>
            <a:lvl1pPr>
              <a:defRPr sz="1260"/>
            </a:lvl1pPr>
          </a:lstStyle>
          <a:p>
            <a:endParaRPr lang="id-ID"/>
          </a:p>
        </p:txBody>
      </p:sp>
      <p:sp>
        <p:nvSpPr>
          <p:cNvPr id="36" name="Picture Placeholder 2"/>
          <p:cNvSpPr>
            <a:spLocks noGrp="1"/>
          </p:cNvSpPr>
          <p:nvPr>
            <p:ph type="pic" sz="quarter" idx="17"/>
          </p:nvPr>
        </p:nvSpPr>
        <p:spPr>
          <a:xfrm>
            <a:off x="1282176" y="2112430"/>
            <a:ext cx="1620000" cy="1620000"/>
          </a:xfrm>
          <a:prstGeom prst="rect">
            <a:avLst/>
          </a:prstGeom>
        </p:spPr>
        <p:txBody>
          <a:bodyPr>
            <a:normAutofit/>
          </a:bodyPr>
          <a:lstStyle>
            <a:lvl1pPr>
              <a:defRPr sz="1260"/>
            </a:lvl1pPr>
          </a:lstStyle>
          <a:p>
            <a:endParaRPr lang="id-ID"/>
          </a:p>
        </p:txBody>
      </p:sp>
    </p:spTree>
    <p:extLst>
      <p:ext uri="{BB962C8B-B14F-4D97-AF65-F5344CB8AC3E}">
        <p14:creationId xmlns:p14="http://schemas.microsoft.com/office/powerpoint/2010/main" val="9651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9" grpId="0"/>
      <p:bldP spid="30" grpId="0"/>
      <p:bldP spid="35" grpId="0"/>
      <p:bldP spid="36" grpId="0"/>
    </p:bldLst>
  </p:timing>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1" name="Picture Placeholder 2"/>
          <p:cNvSpPr>
            <a:spLocks noGrp="1"/>
          </p:cNvSpPr>
          <p:nvPr>
            <p:ph type="pic" sz="quarter" idx="14"/>
          </p:nvPr>
        </p:nvSpPr>
        <p:spPr>
          <a:xfrm>
            <a:off x="1036136" y="4231428"/>
            <a:ext cx="1800000" cy="1800000"/>
          </a:xfrm>
          <a:prstGeom prst="ellipse">
            <a:avLst/>
          </a:prstGeom>
        </p:spPr>
        <p:txBody>
          <a:bodyPr>
            <a:normAutofit/>
          </a:bodyPr>
          <a:lstStyle>
            <a:lvl1pPr>
              <a:defRPr sz="1441"/>
            </a:lvl1pPr>
          </a:lstStyle>
          <a:p>
            <a:endParaRPr lang="id-ID"/>
          </a:p>
        </p:txBody>
      </p:sp>
      <p:sp>
        <p:nvSpPr>
          <p:cNvPr id="32" name="Picture Placeholder 2"/>
          <p:cNvSpPr>
            <a:spLocks noGrp="1"/>
          </p:cNvSpPr>
          <p:nvPr>
            <p:ph type="pic" sz="quarter" idx="15"/>
          </p:nvPr>
        </p:nvSpPr>
        <p:spPr>
          <a:xfrm>
            <a:off x="6493605" y="1980598"/>
            <a:ext cx="1800000" cy="1800000"/>
          </a:xfrm>
          <a:prstGeom prst="ellipse">
            <a:avLst/>
          </a:prstGeom>
        </p:spPr>
        <p:txBody>
          <a:bodyPr>
            <a:normAutofit/>
          </a:bodyPr>
          <a:lstStyle>
            <a:lvl1pPr>
              <a:defRPr sz="1441"/>
            </a:lvl1pPr>
          </a:lstStyle>
          <a:p>
            <a:endParaRPr lang="id-ID"/>
          </a:p>
        </p:txBody>
      </p:sp>
      <p:sp>
        <p:nvSpPr>
          <p:cNvPr id="33" name="Picture Placeholder 2"/>
          <p:cNvSpPr>
            <a:spLocks noGrp="1"/>
          </p:cNvSpPr>
          <p:nvPr>
            <p:ph type="pic" sz="quarter" idx="16"/>
          </p:nvPr>
        </p:nvSpPr>
        <p:spPr>
          <a:xfrm>
            <a:off x="6493605" y="4276269"/>
            <a:ext cx="1800000" cy="1800000"/>
          </a:xfrm>
          <a:prstGeom prst="ellipse">
            <a:avLst/>
          </a:prstGeom>
        </p:spPr>
        <p:txBody>
          <a:bodyPr>
            <a:normAutofit/>
          </a:bodyPr>
          <a:lstStyle>
            <a:lvl1pPr>
              <a:defRPr sz="1441"/>
            </a:lvl1pPr>
          </a:lstStyle>
          <a:p>
            <a:endParaRPr lang="id-ID"/>
          </a:p>
        </p:txBody>
      </p:sp>
      <p:sp>
        <p:nvSpPr>
          <p:cNvPr id="34" name="Picture Placeholder 2"/>
          <p:cNvSpPr>
            <a:spLocks noGrp="1"/>
          </p:cNvSpPr>
          <p:nvPr>
            <p:ph type="pic" sz="quarter" idx="17"/>
          </p:nvPr>
        </p:nvSpPr>
        <p:spPr>
          <a:xfrm>
            <a:off x="1036136" y="1980598"/>
            <a:ext cx="1800000" cy="1800000"/>
          </a:xfrm>
          <a:prstGeom prst="ellipse">
            <a:avLst/>
          </a:prstGeom>
        </p:spPr>
        <p:txBody>
          <a:bodyPr>
            <a:normAutofit/>
          </a:bodyPr>
          <a:lstStyle>
            <a:lvl1pPr>
              <a:defRPr sz="1441"/>
            </a:lvl1pPr>
          </a:lstStyle>
          <a:p>
            <a:endParaRPr lang="id-ID"/>
          </a:p>
        </p:txBody>
      </p:sp>
    </p:spTree>
    <p:extLst>
      <p:ext uri="{BB962C8B-B14F-4D97-AF65-F5344CB8AC3E}">
        <p14:creationId xmlns:p14="http://schemas.microsoft.com/office/powerpoint/2010/main" val="105300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1" grpId="0"/>
      <p:bldP spid="32" grpId="0"/>
      <p:bldP spid="33" grpId="0"/>
      <p:bldP spid="34" grpId="0"/>
    </p:bldLst>
  </p:timing>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9" name="Picture Placeholder 9"/>
          <p:cNvSpPr>
            <a:spLocks noGrp="1"/>
          </p:cNvSpPr>
          <p:nvPr>
            <p:ph type="pic" sz="quarter" idx="14"/>
          </p:nvPr>
        </p:nvSpPr>
        <p:spPr>
          <a:xfrm>
            <a:off x="942976" y="1811346"/>
            <a:ext cx="1800225" cy="1800225"/>
          </a:xfrm>
          <a:prstGeom prst="rect">
            <a:avLst/>
          </a:prstGeom>
        </p:spPr>
        <p:txBody>
          <a:bodyPr/>
          <a:lstStyle>
            <a:lvl1pPr>
              <a:defRPr sz="1441"/>
            </a:lvl1pPr>
          </a:lstStyle>
          <a:p>
            <a:endParaRPr lang="id-ID"/>
          </a:p>
        </p:txBody>
      </p:sp>
      <p:sp>
        <p:nvSpPr>
          <p:cNvPr id="30" name="Picture Placeholder 9"/>
          <p:cNvSpPr>
            <a:spLocks noGrp="1"/>
          </p:cNvSpPr>
          <p:nvPr>
            <p:ph type="pic" sz="quarter" idx="15"/>
          </p:nvPr>
        </p:nvSpPr>
        <p:spPr>
          <a:xfrm>
            <a:off x="942976" y="4164021"/>
            <a:ext cx="1800225" cy="1800225"/>
          </a:xfrm>
          <a:prstGeom prst="rect">
            <a:avLst/>
          </a:prstGeom>
        </p:spPr>
        <p:txBody>
          <a:bodyPr/>
          <a:lstStyle>
            <a:lvl1pPr>
              <a:defRPr sz="1441"/>
            </a:lvl1pPr>
          </a:lstStyle>
          <a:p>
            <a:endParaRPr lang="id-ID"/>
          </a:p>
        </p:txBody>
      </p:sp>
      <p:sp>
        <p:nvSpPr>
          <p:cNvPr id="35" name="Picture Placeholder 9"/>
          <p:cNvSpPr>
            <a:spLocks noGrp="1"/>
          </p:cNvSpPr>
          <p:nvPr>
            <p:ph type="pic" sz="quarter" idx="16"/>
          </p:nvPr>
        </p:nvSpPr>
        <p:spPr>
          <a:xfrm>
            <a:off x="6429375" y="1811346"/>
            <a:ext cx="1800225" cy="1800225"/>
          </a:xfrm>
          <a:prstGeom prst="rect">
            <a:avLst/>
          </a:prstGeom>
        </p:spPr>
        <p:txBody>
          <a:bodyPr/>
          <a:lstStyle>
            <a:lvl1pPr>
              <a:defRPr sz="1441"/>
            </a:lvl1pPr>
          </a:lstStyle>
          <a:p>
            <a:endParaRPr lang="id-ID"/>
          </a:p>
        </p:txBody>
      </p:sp>
      <p:sp>
        <p:nvSpPr>
          <p:cNvPr id="36" name="Picture Placeholder 9"/>
          <p:cNvSpPr>
            <a:spLocks noGrp="1"/>
          </p:cNvSpPr>
          <p:nvPr>
            <p:ph type="pic" sz="quarter" idx="17"/>
          </p:nvPr>
        </p:nvSpPr>
        <p:spPr>
          <a:xfrm>
            <a:off x="6429375" y="4164021"/>
            <a:ext cx="1800225" cy="1800225"/>
          </a:xfrm>
          <a:prstGeom prst="rect">
            <a:avLst/>
          </a:prstGeom>
        </p:spPr>
        <p:txBody>
          <a:bodyPr/>
          <a:lstStyle>
            <a:lvl1pPr>
              <a:defRPr sz="1441"/>
            </a:lvl1pPr>
          </a:lstStyle>
          <a:p>
            <a:endParaRPr lang="id-ID"/>
          </a:p>
        </p:txBody>
      </p:sp>
    </p:spTree>
    <p:extLst>
      <p:ext uri="{BB962C8B-B14F-4D97-AF65-F5344CB8AC3E}">
        <p14:creationId xmlns:p14="http://schemas.microsoft.com/office/powerpoint/2010/main" val="17575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9" grpId="0"/>
      <p:bldP spid="30" grpId="0"/>
      <p:bldP spid="35" grpId="0"/>
      <p:bldP spid="36" grpId="0"/>
    </p:bldLst>
  </p:timing>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1" name="Picture Placeholder 2"/>
          <p:cNvSpPr>
            <a:spLocks noGrp="1"/>
          </p:cNvSpPr>
          <p:nvPr>
            <p:ph type="pic" sz="quarter" idx="14"/>
          </p:nvPr>
        </p:nvSpPr>
        <p:spPr>
          <a:xfrm>
            <a:off x="928306" y="2157413"/>
            <a:ext cx="1908000" cy="1908000"/>
          </a:xfrm>
          <a:prstGeom prst="ellipse">
            <a:avLst/>
          </a:prstGeom>
        </p:spPr>
        <p:txBody>
          <a:bodyPr>
            <a:normAutofit/>
          </a:bodyPr>
          <a:lstStyle>
            <a:lvl1pPr>
              <a:defRPr sz="1441"/>
            </a:lvl1pPr>
          </a:lstStyle>
          <a:p>
            <a:endParaRPr lang="id-ID"/>
          </a:p>
        </p:txBody>
      </p:sp>
      <p:sp>
        <p:nvSpPr>
          <p:cNvPr id="32" name="Picture Placeholder 2"/>
          <p:cNvSpPr>
            <a:spLocks noGrp="1"/>
          </p:cNvSpPr>
          <p:nvPr>
            <p:ph type="pic" sz="quarter" idx="15"/>
          </p:nvPr>
        </p:nvSpPr>
        <p:spPr>
          <a:xfrm>
            <a:off x="6623597" y="2157413"/>
            <a:ext cx="1908000" cy="1908000"/>
          </a:xfrm>
          <a:prstGeom prst="ellipse">
            <a:avLst/>
          </a:prstGeom>
        </p:spPr>
        <p:txBody>
          <a:bodyPr>
            <a:normAutofit/>
          </a:bodyPr>
          <a:lstStyle>
            <a:lvl1pPr>
              <a:defRPr sz="1441"/>
            </a:lvl1pPr>
          </a:lstStyle>
          <a:p>
            <a:endParaRPr lang="id-ID"/>
          </a:p>
        </p:txBody>
      </p:sp>
    </p:spTree>
    <p:extLst>
      <p:ext uri="{BB962C8B-B14F-4D97-AF65-F5344CB8AC3E}">
        <p14:creationId xmlns:p14="http://schemas.microsoft.com/office/powerpoint/2010/main" val="316707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C Mockup">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Picture Placeholder 5"/>
          <p:cNvSpPr>
            <a:spLocks noGrp="1"/>
          </p:cNvSpPr>
          <p:nvPr>
            <p:ph type="pic" sz="quarter" idx="14"/>
          </p:nvPr>
        </p:nvSpPr>
        <p:spPr>
          <a:xfrm>
            <a:off x="807660" y="2019300"/>
            <a:ext cx="4896000" cy="2984500"/>
          </a:xfrm>
        </p:spPr>
        <p:txBody>
          <a:bodyPr/>
          <a:lstStyle/>
          <a:p>
            <a:endParaRPr lang="id-ID"/>
          </a:p>
        </p:txBody>
      </p:sp>
    </p:spTree>
    <p:extLst>
      <p:ext uri="{BB962C8B-B14F-4D97-AF65-F5344CB8AC3E}">
        <p14:creationId xmlns:p14="http://schemas.microsoft.com/office/powerpoint/2010/main" val="382197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1" name="Picture Placeholder 2"/>
          <p:cNvSpPr>
            <a:spLocks noGrp="1"/>
          </p:cNvSpPr>
          <p:nvPr>
            <p:ph type="pic" sz="quarter" idx="14"/>
          </p:nvPr>
        </p:nvSpPr>
        <p:spPr>
          <a:xfrm>
            <a:off x="928306" y="2157413"/>
            <a:ext cx="1908000" cy="1908000"/>
          </a:xfrm>
          <a:prstGeom prst="rect">
            <a:avLst/>
          </a:prstGeom>
        </p:spPr>
        <p:txBody>
          <a:bodyPr>
            <a:normAutofit/>
          </a:bodyPr>
          <a:lstStyle>
            <a:lvl1pPr>
              <a:defRPr sz="1441"/>
            </a:lvl1pPr>
          </a:lstStyle>
          <a:p>
            <a:endParaRPr lang="id-ID"/>
          </a:p>
        </p:txBody>
      </p:sp>
      <p:sp>
        <p:nvSpPr>
          <p:cNvPr id="32" name="Picture Placeholder 2"/>
          <p:cNvSpPr>
            <a:spLocks noGrp="1"/>
          </p:cNvSpPr>
          <p:nvPr>
            <p:ph type="pic" sz="quarter" idx="15"/>
          </p:nvPr>
        </p:nvSpPr>
        <p:spPr>
          <a:xfrm>
            <a:off x="6623597" y="2157413"/>
            <a:ext cx="1908000" cy="1908000"/>
          </a:xfrm>
          <a:prstGeom prst="rect">
            <a:avLst/>
          </a:prstGeom>
        </p:spPr>
        <p:txBody>
          <a:bodyPr>
            <a:normAutofit/>
          </a:bodyPr>
          <a:lstStyle>
            <a:lvl1pPr>
              <a:defRPr sz="1441"/>
            </a:lvl1pPr>
          </a:lstStyle>
          <a:p>
            <a:endParaRPr lang="id-ID"/>
          </a:p>
        </p:txBody>
      </p:sp>
    </p:spTree>
    <p:extLst>
      <p:ext uri="{BB962C8B-B14F-4D97-AF65-F5344CB8AC3E}">
        <p14:creationId xmlns:p14="http://schemas.microsoft.com/office/powerpoint/2010/main" val="317087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1" grpId="0"/>
      <p:bldP spid="32" grpId="0"/>
    </p:bldLst>
  </p:timing>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7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2"/>
          <p:cNvSpPr>
            <a:spLocks noGrp="1"/>
          </p:cNvSpPr>
          <p:nvPr>
            <p:ph type="pic" sz="quarter" idx="17"/>
          </p:nvPr>
        </p:nvSpPr>
        <p:spPr>
          <a:xfrm>
            <a:off x="855287" y="2012946"/>
            <a:ext cx="1987554" cy="1987554"/>
          </a:xfrm>
          <a:prstGeom prst="ellipse">
            <a:avLst/>
          </a:prstGeom>
        </p:spPr>
        <p:txBody>
          <a:bodyPr>
            <a:normAutofit/>
          </a:bodyPr>
          <a:lstStyle>
            <a:lvl1pPr>
              <a:defRPr sz="1441"/>
            </a:lvl1pPr>
          </a:lstStyle>
          <a:p>
            <a:endParaRPr lang="id-ID"/>
          </a:p>
        </p:txBody>
      </p:sp>
    </p:spTree>
    <p:extLst>
      <p:ext uri="{BB962C8B-B14F-4D97-AF65-F5344CB8AC3E}">
        <p14:creationId xmlns:p14="http://schemas.microsoft.com/office/powerpoint/2010/main" val="220457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Lst>
  </p:timing>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8" name="Picture Placeholder 3"/>
          <p:cNvSpPr>
            <a:spLocks noGrp="1"/>
          </p:cNvSpPr>
          <p:nvPr>
            <p:ph type="pic" sz="quarter" idx="10"/>
          </p:nvPr>
        </p:nvSpPr>
        <p:spPr>
          <a:xfrm>
            <a:off x="864051" y="2113494"/>
            <a:ext cx="1825459" cy="1825460"/>
          </a:xfrm>
          <a:prstGeom prst="rect">
            <a:avLst/>
          </a:prstGeom>
        </p:spPr>
        <p:txBody>
          <a:bodyPr>
            <a:normAutofit/>
          </a:bodyPr>
          <a:lstStyle>
            <a:lvl1pPr>
              <a:defRPr sz="1441">
                <a:solidFill>
                  <a:schemeClr val="tx2"/>
                </a:solidFill>
              </a:defRPr>
            </a:lvl1pPr>
          </a:lstStyle>
          <a:p>
            <a:endParaRPr lang="id-ID" dirty="0"/>
          </a:p>
        </p:txBody>
      </p:sp>
    </p:spTree>
    <p:extLst>
      <p:ext uri="{BB962C8B-B14F-4D97-AF65-F5344CB8AC3E}">
        <p14:creationId xmlns:p14="http://schemas.microsoft.com/office/powerpoint/2010/main" val="3052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8" grpId="0"/>
    </p:bldLst>
  </p:timing>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3"/>
          <p:cNvSpPr>
            <a:spLocks noGrp="1"/>
          </p:cNvSpPr>
          <p:nvPr>
            <p:ph type="pic" sz="quarter" idx="10"/>
          </p:nvPr>
        </p:nvSpPr>
        <p:spPr>
          <a:xfrm>
            <a:off x="924675" y="2000480"/>
            <a:ext cx="2280863" cy="3475648"/>
          </a:xfrm>
          <a:prstGeom prst="rect">
            <a:avLst/>
          </a:prstGeom>
        </p:spPr>
        <p:txBody>
          <a:bodyPr>
            <a:normAutofit/>
          </a:bodyPr>
          <a:lstStyle>
            <a:lvl1pPr>
              <a:defRPr sz="1441">
                <a:solidFill>
                  <a:schemeClr val="tx2"/>
                </a:solidFill>
              </a:defRPr>
            </a:lvl1pPr>
          </a:lstStyle>
          <a:p>
            <a:endParaRPr lang="id-ID" dirty="0"/>
          </a:p>
        </p:txBody>
      </p:sp>
    </p:spTree>
    <p:extLst>
      <p:ext uri="{BB962C8B-B14F-4D97-AF65-F5344CB8AC3E}">
        <p14:creationId xmlns:p14="http://schemas.microsoft.com/office/powerpoint/2010/main" val="62566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42"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anim calcmode="lin" valueType="num">
                                      <p:cBhvr>
                                        <p:cTn id="16" dur="750" fill="hold"/>
                                        <p:tgtEl>
                                          <p:spTgt spid="27"/>
                                        </p:tgtEl>
                                        <p:attrNameLst>
                                          <p:attrName>ppt_x</p:attrName>
                                        </p:attrNameLst>
                                      </p:cBhvr>
                                      <p:tavLst>
                                        <p:tav tm="0">
                                          <p:val>
                                            <p:strVal val="#ppt_x"/>
                                          </p:val>
                                        </p:tav>
                                        <p:tav tm="100000">
                                          <p:val>
                                            <p:strVal val="#ppt_x"/>
                                          </p:val>
                                        </p:tav>
                                      </p:tavLst>
                                    </p:anim>
                                    <p:anim calcmode="lin" valueType="num">
                                      <p:cBhvr>
                                        <p:cTn id="17"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Lst>
  </p:timing>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8" name="Picture Placeholder 2"/>
          <p:cNvSpPr>
            <a:spLocks noGrp="1"/>
          </p:cNvSpPr>
          <p:nvPr>
            <p:ph type="pic" sz="quarter" idx="17"/>
          </p:nvPr>
        </p:nvSpPr>
        <p:spPr>
          <a:xfrm>
            <a:off x="5148260" y="2481260"/>
            <a:ext cx="1895480" cy="1895480"/>
          </a:xfrm>
          <a:prstGeom prst="ellipse">
            <a:avLst/>
          </a:prstGeom>
        </p:spPr>
        <p:txBody>
          <a:bodyPr>
            <a:normAutofit/>
          </a:bodyPr>
          <a:lstStyle>
            <a:lvl1pPr>
              <a:defRPr sz="1441"/>
            </a:lvl1pPr>
          </a:lstStyle>
          <a:p>
            <a:endParaRPr lang="id-ID"/>
          </a:p>
        </p:txBody>
      </p:sp>
    </p:spTree>
    <p:extLst>
      <p:ext uri="{BB962C8B-B14F-4D97-AF65-F5344CB8AC3E}">
        <p14:creationId xmlns:p14="http://schemas.microsoft.com/office/powerpoint/2010/main" val="16502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8" grpId="0"/>
    </p:bldLst>
  </p:timing>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7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6"/>
          <p:cNvSpPr>
            <a:spLocks noGrp="1"/>
          </p:cNvSpPr>
          <p:nvPr>
            <p:ph type="pic" sz="quarter" idx="14"/>
          </p:nvPr>
        </p:nvSpPr>
        <p:spPr>
          <a:xfrm>
            <a:off x="469901" y="3603316"/>
            <a:ext cx="900000" cy="900000"/>
          </a:xfrm>
          <a:prstGeom prst="roundRect">
            <a:avLst/>
          </a:prstGeom>
          <a:ln w="53975">
            <a:solidFill>
              <a:schemeClr val="accent1"/>
            </a:solidFill>
          </a:ln>
        </p:spPr>
        <p:txBody>
          <a:bodyPr>
            <a:normAutofit/>
          </a:bodyPr>
          <a:lstStyle>
            <a:lvl1pPr>
              <a:defRPr sz="945"/>
            </a:lvl1pPr>
          </a:lstStyle>
          <a:p>
            <a:endParaRPr lang="id-ID"/>
          </a:p>
        </p:txBody>
      </p:sp>
      <p:sp>
        <p:nvSpPr>
          <p:cNvPr id="29" name="Picture Placeholder 6"/>
          <p:cNvSpPr>
            <a:spLocks noGrp="1"/>
          </p:cNvSpPr>
          <p:nvPr>
            <p:ph type="pic" sz="quarter" idx="15"/>
          </p:nvPr>
        </p:nvSpPr>
        <p:spPr>
          <a:xfrm>
            <a:off x="6284005" y="2798566"/>
            <a:ext cx="900000" cy="900000"/>
          </a:xfrm>
          <a:prstGeom prst="roundRect">
            <a:avLst/>
          </a:prstGeom>
          <a:ln w="53975">
            <a:solidFill>
              <a:schemeClr val="accent3"/>
            </a:solidFill>
          </a:ln>
        </p:spPr>
        <p:txBody>
          <a:bodyPr>
            <a:normAutofit/>
          </a:bodyPr>
          <a:lstStyle>
            <a:lvl1pPr>
              <a:defRPr sz="945"/>
            </a:lvl1pPr>
          </a:lstStyle>
          <a:p>
            <a:endParaRPr lang="id-ID"/>
          </a:p>
        </p:txBody>
      </p:sp>
      <p:sp>
        <p:nvSpPr>
          <p:cNvPr id="30" name="Picture Placeholder 6"/>
          <p:cNvSpPr>
            <a:spLocks noGrp="1"/>
          </p:cNvSpPr>
          <p:nvPr>
            <p:ph type="pic" sz="quarter" idx="16"/>
          </p:nvPr>
        </p:nvSpPr>
        <p:spPr>
          <a:xfrm>
            <a:off x="6284005" y="4420800"/>
            <a:ext cx="900000" cy="900000"/>
          </a:xfrm>
          <a:prstGeom prst="roundRect">
            <a:avLst/>
          </a:prstGeom>
          <a:ln w="53975">
            <a:solidFill>
              <a:schemeClr val="accent4"/>
            </a:solidFill>
          </a:ln>
        </p:spPr>
        <p:txBody>
          <a:bodyPr>
            <a:normAutofit/>
          </a:bodyPr>
          <a:lstStyle>
            <a:lvl1pPr>
              <a:defRPr sz="945"/>
            </a:lvl1pPr>
          </a:lstStyle>
          <a:p>
            <a:endParaRPr lang="id-ID"/>
          </a:p>
        </p:txBody>
      </p:sp>
      <p:sp>
        <p:nvSpPr>
          <p:cNvPr id="31" name="Picture Placeholder 6"/>
          <p:cNvSpPr>
            <a:spLocks noGrp="1"/>
          </p:cNvSpPr>
          <p:nvPr>
            <p:ph type="pic" sz="quarter" idx="17"/>
          </p:nvPr>
        </p:nvSpPr>
        <p:spPr>
          <a:xfrm>
            <a:off x="3376953" y="2798566"/>
            <a:ext cx="900000" cy="900000"/>
          </a:xfrm>
          <a:prstGeom prst="roundRect">
            <a:avLst/>
          </a:prstGeom>
          <a:ln w="53975">
            <a:solidFill>
              <a:schemeClr val="accent2"/>
            </a:solidFill>
          </a:ln>
        </p:spPr>
        <p:txBody>
          <a:bodyPr>
            <a:normAutofit/>
          </a:bodyPr>
          <a:lstStyle>
            <a:lvl1pPr>
              <a:defRPr sz="945"/>
            </a:lvl1pPr>
          </a:lstStyle>
          <a:p>
            <a:endParaRPr lang="id-ID"/>
          </a:p>
        </p:txBody>
      </p:sp>
      <p:sp>
        <p:nvSpPr>
          <p:cNvPr id="32" name="Picture Placeholder 6"/>
          <p:cNvSpPr>
            <a:spLocks noGrp="1"/>
          </p:cNvSpPr>
          <p:nvPr>
            <p:ph type="pic" sz="quarter" idx="18"/>
          </p:nvPr>
        </p:nvSpPr>
        <p:spPr>
          <a:xfrm>
            <a:off x="3376953" y="4420800"/>
            <a:ext cx="900000" cy="900000"/>
          </a:xfrm>
          <a:prstGeom prst="roundRect">
            <a:avLst/>
          </a:prstGeom>
          <a:ln w="53975">
            <a:solidFill>
              <a:schemeClr val="accent2"/>
            </a:solidFill>
          </a:ln>
        </p:spPr>
        <p:txBody>
          <a:bodyPr>
            <a:normAutofit/>
          </a:bodyPr>
          <a:lstStyle>
            <a:lvl1pPr>
              <a:defRPr sz="945"/>
            </a:lvl1pPr>
          </a:lstStyle>
          <a:p>
            <a:endParaRPr lang="id-ID"/>
          </a:p>
        </p:txBody>
      </p:sp>
      <p:sp>
        <p:nvSpPr>
          <p:cNvPr id="33" name="Picture Placeholder 6"/>
          <p:cNvSpPr>
            <a:spLocks noGrp="1"/>
          </p:cNvSpPr>
          <p:nvPr>
            <p:ph type="pic" sz="quarter" idx="19"/>
          </p:nvPr>
        </p:nvSpPr>
        <p:spPr>
          <a:xfrm>
            <a:off x="6284005" y="5492020"/>
            <a:ext cx="900000" cy="900000"/>
          </a:xfrm>
          <a:prstGeom prst="roundRect">
            <a:avLst/>
          </a:prstGeom>
          <a:ln w="53975">
            <a:solidFill>
              <a:schemeClr val="accent4"/>
            </a:solidFill>
          </a:ln>
        </p:spPr>
        <p:txBody>
          <a:bodyPr>
            <a:normAutofit/>
          </a:bodyPr>
          <a:lstStyle>
            <a:lvl1pPr>
              <a:defRPr sz="945"/>
            </a:lvl1pPr>
          </a:lstStyle>
          <a:p>
            <a:endParaRPr lang="id-ID"/>
          </a:p>
        </p:txBody>
      </p:sp>
      <p:sp>
        <p:nvSpPr>
          <p:cNvPr id="34" name="Picture Placeholder 6"/>
          <p:cNvSpPr>
            <a:spLocks noGrp="1"/>
          </p:cNvSpPr>
          <p:nvPr>
            <p:ph type="pic" sz="quarter" idx="20"/>
          </p:nvPr>
        </p:nvSpPr>
        <p:spPr>
          <a:xfrm>
            <a:off x="6284005" y="1747808"/>
            <a:ext cx="900000" cy="900000"/>
          </a:xfrm>
          <a:prstGeom prst="roundRect">
            <a:avLst/>
          </a:prstGeom>
          <a:ln w="53975">
            <a:solidFill>
              <a:schemeClr val="accent3"/>
            </a:solidFill>
          </a:ln>
        </p:spPr>
        <p:txBody>
          <a:bodyPr>
            <a:normAutofit/>
          </a:bodyPr>
          <a:lstStyle>
            <a:lvl1pPr>
              <a:defRPr sz="945"/>
            </a:lvl1pPr>
          </a:lstStyle>
          <a:p>
            <a:endParaRPr lang="id-ID"/>
          </a:p>
        </p:txBody>
      </p:sp>
      <p:sp>
        <p:nvSpPr>
          <p:cNvPr id="35" name="Picture Placeholder 6"/>
          <p:cNvSpPr>
            <a:spLocks noGrp="1"/>
          </p:cNvSpPr>
          <p:nvPr>
            <p:ph type="pic" sz="quarter" idx="21"/>
          </p:nvPr>
        </p:nvSpPr>
        <p:spPr>
          <a:xfrm>
            <a:off x="9017680" y="2798566"/>
            <a:ext cx="900000" cy="900000"/>
          </a:xfrm>
          <a:prstGeom prst="roundRect">
            <a:avLst/>
          </a:prstGeom>
          <a:ln w="53975">
            <a:solidFill>
              <a:schemeClr val="accent5"/>
            </a:solidFill>
          </a:ln>
        </p:spPr>
        <p:txBody>
          <a:bodyPr>
            <a:normAutofit/>
          </a:bodyPr>
          <a:lstStyle>
            <a:lvl1pPr>
              <a:defRPr sz="945"/>
            </a:lvl1pPr>
          </a:lstStyle>
          <a:p>
            <a:endParaRPr lang="id-ID"/>
          </a:p>
        </p:txBody>
      </p:sp>
      <p:sp>
        <p:nvSpPr>
          <p:cNvPr id="36" name="Picture Placeholder 6"/>
          <p:cNvSpPr>
            <a:spLocks noGrp="1"/>
          </p:cNvSpPr>
          <p:nvPr>
            <p:ph type="pic" sz="quarter" idx="22"/>
          </p:nvPr>
        </p:nvSpPr>
        <p:spPr>
          <a:xfrm>
            <a:off x="9017680" y="4420800"/>
            <a:ext cx="900000" cy="900000"/>
          </a:xfrm>
          <a:prstGeom prst="roundRect">
            <a:avLst/>
          </a:prstGeom>
          <a:ln w="53975">
            <a:solidFill>
              <a:schemeClr val="accent6"/>
            </a:solidFill>
          </a:ln>
        </p:spPr>
        <p:txBody>
          <a:bodyPr>
            <a:normAutofit/>
          </a:bodyPr>
          <a:lstStyle>
            <a:lvl1pPr>
              <a:defRPr sz="945"/>
            </a:lvl1pPr>
          </a:lstStyle>
          <a:p>
            <a:endParaRPr lang="id-ID"/>
          </a:p>
        </p:txBody>
      </p:sp>
    </p:spTree>
    <p:extLst>
      <p:ext uri="{BB962C8B-B14F-4D97-AF65-F5344CB8AC3E}">
        <p14:creationId xmlns:p14="http://schemas.microsoft.com/office/powerpoint/2010/main" val="3277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4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6"/>
          <p:cNvSpPr>
            <a:spLocks noGrp="1"/>
          </p:cNvSpPr>
          <p:nvPr>
            <p:ph type="pic" sz="quarter" idx="14"/>
          </p:nvPr>
        </p:nvSpPr>
        <p:spPr>
          <a:xfrm>
            <a:off x="4621159" y="1809166"/>
            <a:ext cx="1216025" cy="1216025"/>
          </a:xfrm>
          <a:prstGeom prst="ellipse">
            <a:avLst/>
          </a:prstGeom>
          <a:ln w="31750">
            <a:solidFill>
              <a:schemeClr val="accent1"/>
            </a:solidFill>
          </a:ln>
        </p:spPr>
        <p:txBody>
          <a:bodyPr>
            <a:normAutofit/>
          </a:bodyPr>
          <a:lstStyle>
            <a:lvl1pPr>
              <a:defRPr sz="945"/>
            </a:lvl1pPr>
          </a:lstStyle>
          <a:p>
            <a:endParaRPr lang="id-ID"/>
          </a:p>
        </p:txBody>
      </p:sp>
      <p:sp>
        <p:nvSpPr>
          <p:cNvPr id="29" name="Picture Placeholder 6"/>
          <p:cNvSpPr>
            <a:spLocks noGrp="1"/>
          </p:cNvSpPr>
          <p:nvPr>
            <p:ph type="pic" sz="quarter" idx="15"/>
          </p:nvPr>
        </p:nvSpPr>
        <p:spPr>
          <a:xfrm>
            <a:off x="4621159" y="3378980"/>
            <a:ext cx="1216025" cy="1216025"/>
          </a:xfrm>
          <a:prstGeom prst="ellipse">
            <a:avLst/>
          </a:prstGeom>
          <a:ln w="31750">
            <a:solidFill>
              <a:schemeClr val="accent3"/>
            </a:solidFill>
          </a:ln>
        </p:spPr>
        <p:txBody>
          <a:bodyPr>
            <a:normAutofit/>
          </a:bodyPr>
          <a:lstStyle>
            <a:lvl1pPr>
              <a:defRPr sz="945"/>
            </a:lvl1pPr>
          </a:lstStyle>
          <a:p>
            <a:endParaRPr lang="id-ID"/>
          </a:p>
        </p:txBody>
      </p:sp>
      <p:sp>
        <p:nvSpPr>
          <p:cNvPr id="30" name="Picture Placeholder 6"/>
          <p:cNvSpPr>
            <a:spLocks noGrp="1"/>
          </p:cNvSpPr>
          <p:nvPr>
            <p:ph type="pic" sz="quarter" idx="16"/>
          </p:nvPr>
        </p:nvSpPr>
        <p:spPr>
          <a:xfrm>
            <a:off x="8278759" y="3378979"/>
            <a:ext cx="1216025" cy="1216025"/>
          </a:xfrm>
          <a:prstGeom prst="ellipse">
            <a:avLst/>
          </a:prstGeom>
          <a:ln w="31750">
            <a:solidFill>
              <a:schemeClr val="accent4"/>
            </a:solidFill>
          </a:ln>
        </p:spPr>
        <p:txBody>
          <a:bodyPr>
            <a:normAutofit/>
          </a:bodyPr>
          <a:lstStyle>
            <a:lvl1pPr>
              <a:defRPr sz="945"/>
            </a:lvl1pPr>
          </a:lstStyle>
          <a:p>
            <a:endParaRPr lang="id-ID"/>
          </a:p>
        </p:txBody>
      </p:sp>
      <p:sp>
        <p:nvSpPr>
          <p:cNvPr id="31" name="Picture Placeholder 6"/>
          <p:cNvSpPr>
            <a:spLocks noGrp="1"/>
          </p:cNvSpPr>
          <p:nvPr>
            <p:ph type="pic" sz="quarter" idx="17"/>
          </p:nvPr>
        </p:nvSpPr>
        <p:spPr>
          <a:xfrm>
            <a:off x="823858" y="3378979"/>
            <a:ext cx="1216025" cy="1216025"/>
          </a:xfrm>
          <a:prstGeom prst="ellipse">
            <a:avLst/>
          </a:prstGeom>
          <a:ln w="31750">
            <a:solidFill>
              <a:schemeClr val="accent2"/>
            </a:solidFill>
          </a:ln>
        </p:spPr>
        <p:txBody>
          <a:bodyPr>
            <a:normAutofit/>
          </a:bodyPr>
          <a:lstStyle>
            <a:lvl1pPr>
              <a:defRPr sz="945"/>
            </a:lvl1pPr>
          </a:lstStyle>
          <a:p>
            <a:endParaRPr lang="id-ID"/>
          </a:p>
        </p:txBody>
      </p:sp>
      <p:sp>
        <p:nvSpPr>
          <p:cNvPr id="32" name="Picture Placeholder 6"/>
          <p:cNvSpPr>
            <a:spLocks noGrp="1"/>
          </p:cNvSpPr>
          <p:nvPr>
            <p:ph type="pic" sz="quarter" idx="18"/>
          </p:nvPr>
        </p:nvSpPr>
        <p:spPr>
          <a:xfrm>
            <a:off x="4621159" y="4874180"/>
            <a:ext cx="1216025" cy="1216025"/>
          </a:xfrm>
          <a:prstGeom prst="ellipse">
            <a:avLst/>
          </a:prstGeom>
          <a:ln w="31750">
            <a:solidFill>
              <a:schemeClr val="accent3"/>
            </a:solidFill>
          </a:ln>
        </p:spPr>
        <p:txBody>
          <a:bodyPr>
            <a:normAutofit/>
          </a:bodyPr>
          <a:lstStyle>
            <a:lvl1pPr>
              <a:defRPr sz="945"/>
            </a:lvl1pPr>
          </a:lstStyle>
          <a:p>
            <a:endParaRPr lang="id-ID"/>
          </a:p>
        </p:txBody>
      </p:sp>
      <p:sp>
        <p:nvSpPr>
          <p:cNvPr id="33" name="Picture Placeholder 6"/>
          <p:cNvSpPr>
            <a:spLocks noGrp="1"/>
          </p:cNvSpPr>
          <p:nvPr>
            <p:ph type="pic" sz="quarter" idx="19"/>
          </p:nvPr>
        </p:nvSpPr>
        <p:spPr>
          <a:xfrm>
            <a:off x="8278759" y="4874179"/>
            <a:ext cx="1216025" cy="1216025"/>
          </a:xfrm>
          <a:prstGeom prst="ellipse">
            <a:avLst/>
          </a:prstGeom>
          <a:ln w="31750">
            <a:solidFill>
              <a:schemeClr val="accent4"/>
            </a:solidFill>
          </a:ln>
        </p:spPr>
        <p:txBody>
          <a:bodyPr>
            <a:normAutofit/>
          </a:bodyPr>
          <a:lstStyle>
            <a:lvl1pPr>
              <a:defRPr sz="945"/>
            </a:lvl1pPr>
          </a:lstStyle>
          <a:p>
            <a:endParaRPr lang="id-ID"/>
          </a:p>
        </p:txBody>
      </p:sp>
      <p:sp>
        <p:nvSpPr>
          <p:cNvPr id="34" name="Picture Placeholder 6"/>
          <p:cNvSpPr>
            <a:spLocks noGrp="1"/>
          </p:cNvSpPr>
          <p:nvPr>
            <p:ph type="pic" sz="quarter" idx="20"/>
          </p:nvPr>
        </p:nvSpPr>
        <p:spPr>
          <a:xfrm>
            <a:off x="823858" y="4874179"/>
            <a:ext cx="1216025" cy="1216025"/>
          </a:xfrm>
          <a:prstGeom prst="ellipse">
            <a:avLst/>
          </a:prstGeom>
          <a:ln w="31750">
            <a:solidFill>
              <a:schemeClr val="accent2"/>
            </a:solidFill>
          </a:ln>
        </p:spPr>
        <p:txBody>
          <a:bodyPr>
            <a:normAutofit/>
          </a:bodyPr>
          <a:lstStyle>
            <a:lvl1pPr>
              <a:defRPr sz="945"/>
            </a:lvl1pPr>
          </a:lstStyle>
          <a:p>
            <a:endParaRPr lang="id-ID"/>
          </a:p>
        </p:txBody>
      </p:sp>
    </p:spTree>
    <p:extLst>
      <p:ext uri="{BB962C8B-B14F-4D97-AF65-F5344CB8AC3E}">
        <p14:creationId xmlns:p14="http://schemas.microsoft.com/office/powerpoint/2010/main" val="39386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6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5" name="Picture Placeholder 9"/>
          <p:cNvSpPr>
            <a:spLocks noGrp="1"/>
          </p:cNvSpPr>
          <p:nvPr>
            <p:ph type="pic" sz="quarter" idx="14"/>
          </p:nvPr>
        </p:nvSpPr>
        <p:spPr>
          <a:xfrm>
            <a:off x="743456" y="2437349"/>
            <a:ext cx="923925" cy="923925"/>
          </a:xfrm>
          <a:prstGeom prst="roundRect">
            <a:avLst/>
          </a:prstGeom>
        </p:spPr>
        <p:txBody>
          <a:bodyPr>
            <a:normAutofit/>
          </a:bodyPr>
          <a:lstStyle>
            <a:lvl1pPr>
              <a:defRPr sz="1080"/>
            </a:lvl1pPr>
          </a:lstStyle>
          <a:p>
            <a:endParaRPr lang="id-ID"/>
          </a:p>
        </p:txBody>
      </p:sp>
      <p:sp>
        <p:nvSpPr>
          <p:cNvPr id="36" name="Picture Placeholder 9"/>
          <p:cNvSpPr>
            <a:spLocks noGrp="1"/>
          </p:cNvSpPr>
          <p:nvPr>
            <p:ph type="pic" sz="quarter" idx="15"/>
          </p:nvPr>
        </p:nvSpPr>
        <p:spPr>
          <a:xfrm>
            <a:off x="4778820" y="2427519"/>
            <a:ext cx="923925" cy="923925"/>
          </a:xfrm>
          <a:prstGeom prst="roundRect">
            <a:avLst/>
          </a:prstGeom>
        </p:spPr>
        <p:txBody>
          <a:bodyPr>
            <a:normAutofit/>
          </a:bodyPr>
          <a:lstStyle>
            <a:lvl1pPr>
              <a:defRPr sz="1080"/>
            </a:lvl1pPr>
          </a:lstStyle>
          <a:p>
            <a:endParaRPr lang="id-ID"/>
          </a:p>
        </p:txBody>
      </p:sp>
      <p:sp>
        <p:nvSpPr>
          <p:cNvPr id="37" name="Picture Placeholder 9"/>
          <p:cNvSpPr>
            <a:spLocks noGrp="1"/>
          </p:cNvSpPr>
          <p:nvPr>
            <p:ph type="pic" sz="quarter" idx="16"/>
          </p:nvPr>
        </p:nvSpPr>
        <p:spPr>
          <a:xfrm>
            <a:off x="8638375" y="2437347"/>
            <a:ext cx="923925" cy="923925"/>
          </a:xfrm>
          <a:prstGeom prst="roundRect">
            <a:avLst/>
          </a:prstGeom>
        </p:spPr>
        <p:txBody>
          <a:bodyPr>
            <a:normAutofit/>
          </a:bodyPr>
          <a:lstStyle>
            <a:lvl1pPr>
              <a:defRPr sz="1080"/>
            </a:lvl1pPr>
          </a:lstStyle>
          <a:p>
            <a:endParaRPr lang="id-ID"/>
          </a:p>
        </p:txBody>
      </p:sp>
      <p:sp>
        <p:nvSpPr>
          <p:cNvPr id="38" name="Picture Placeholder 9"/>
          <p:cNvSpPr>
            <a:spLocks noGrp="1"/>
          </p:cNvSpPr>
          <p:nvPr>
            <p:ph type="pic" sz="quarter" idx="17"/>
          </p:nvPr>
        </p:nvSpPr>
        <p:spPr>
          <a:xfrm>
            <a:off x="1295906" y="3891414"/>
            <a:ext cx="866269" cy="866269"/>
          </a:xfrm>
          <a:prstGeom prst="roundRect">
            <a:avLst/>
          </a:prstGeom>
        </p:spPr>
        <p:txBody>
          <a:bodyPr>
            <a:normAutofit/>
          </a:bodyPr>
          <a:lstStyle>
            <a:lvl1pPr>
              <a:defRPr sz="1080"/>
            </a:lvl1pPr>
          </a:lstStyle>
          <a:p>
            <a:endParaRPr lang="id-ID"/>
          </a:p>
        </p:txBody>
      </p:sp>
      <p:sp>
        <p:nvSpPr>
          <p:cNvPr id="39" name="Picture Placeholder 9"/>
          <p:cNvSpPr>
            <a:spLocks noGrp="1"/>
          </p:cNvSpPr>
          <p:nvPr>
            <p:ph type="pic" sz="quarter" idx="18"/>
          </p:nvPr>
        </p:nvSpPr>
        <p:spPr>
          <a:xfrm>
            <a:off x="5331270" y="3881584"/>
            <a:ext cx="866269" cy="866269"/>
          </a:xfrm>
          <a:prstGeom prst="roundRect">
            <a:avLst/>
          </a:prstGeom>
        </p:spPr>
        <p:txBody>
          <a:bodyPr>
            <a:normAutofit/>
          </a:bodyPr>
          <a:lstStyle>
            <a:lvl1pPr>
              <a:defRPr sz="1080"/>
            </a:lvl1pPr>
          </a:lstStyle>
          <a:p>
            <a:endParaRPr lang="id-ID"/>
          </a:p>
        </p:txBody>
      </p:sp>
      <p:sp>
        <p:nvSpPr>
          <p:cNvPr id="40" name="Picture Placeholder 9"/>
          <p:cNvSpPr>
            <a:spLocks noGrp="1"/>
          </p:cNvSpPr>
          <p:nvPr>
            <p:ph type="pic" sz="quarter" idx="19"/>
          </p:nvPr>
        </p:nvSpPr>
        <p:spPr>
          <a:xfrm>
            <a:off x="9190825" y="3891413"/>
            <a:ext cx="866269" cy="866269"/>
          </a:xfrm>
          <a:prstGeom prst="roundRect">
            <a:avLst/>
          </a:prstGeom>
        </p:spPr>
        <p:txBody>
          <a:bodyPr>
            <a:normAutofit/>
          </a:bodyPr>
          <a:lstStyle>
            <a:lvl1pPr>
              <a:defRPr sz="1080"/>
            </a:lvl1pPr>
          </a:lstStyle>
          <a:p>
            <a:endParaRPr lang="id-ID"/>
          </a:p>
        </p:txBody>
      </p:sp>
      <p:sp>
        <p:nvSpPr>
          <p:cNvPr id="41" name="Picture Placeholder 9"/>
          <p:cNvSpPr>
            <a:spLocks noGrp="1"/>
          </p:cNvSpPr>
          <p:nvPr>
            <p:ph type="pic" sz="quarter" idx="20"/>
          </p:nvPr>
        </p:nvSpPr>
        <p:spPr>
          <a:xfrm>
            <a:off x="1295906" y="5240838"/>
            <a:ext cx="866269" cy="866269"/>
          </a:xfrm>
          <a:prstGeom prst="roundRect">
            <a:avLst/>
          </a:prstGeom>
        </p:spPr>
        <p:txBody>
          <a:bodyPr>
            <a:normAutofit/>
          </a:bodyPr>
          <a:lstStyle>
            <a:lvl1pPr>
              <a:defRPr sz="1080"/>
            </a:lvl1pPr>
          </a:lstStyle>
          <a:p>
            <a:endParaRPr lang="id-ID"/>
          </a:p>
        </p:txBody>
      </p:sp>
      <p:sp>
        <p:nvSpPr>
          <p:cNvPr id="42" name="Picture Placeholder 9"/>
          <p:cNvSpPr>
            <a:spLocks noGrp="1"/>
          </p:cNvSpPr>
          <p:nvPr>
            <p:ph type="pic" sz="quarter" idx="21"/>
          </p:nvPr>
        </p:nvSpPr>
        <p:spPr>
          <a:xfrm>
            <a:off x="5331270" y="5231008"/>
            <a:ext cx="866269" cy="866269"/>
          </a:xfrm>
          <a:prstGeom prst="roundRect">
            <a:avLst/>
          </a:prstGeom>
        </p:spPr>
        <p:txBody>
          <a:bodyPr>
            <a:normAutofit/>
          </a:bodyPr>
          <a:lstStyle>
            <a:lvl1pPr>
              <a:defRPr sz="1080"/>
            </a:lvl1pPr>
          </a:lstStyle>
          <a:p>
            <a:endParaRPr lang="id-ID"/>
          </a:p>
        </p:txBody>
      </p:sp>
      <p:sp>
        <p:nvSpPr>
          <p:cNvPr id="43" name="Picture Placeholder 9"/>
          <p:cNvSpPr>
            <a:spLocks noGrp="1"/>
          </p:cNvSpPr>
          <p:nvPr>
            <p:ph type="pic" sz="quarter" idx="22"/>
          </p:nvPr>
        </p:nvSpPr>
        <p:spPr>
          <a:xfrm>
            <a:off x="9190825" y="5240837"/>
            <a:ext cx="866269" cy="866269"/>
          </a:xfrm>
          <a:prstGeom prst="roundRect">
            <a:avLst/>
          </a:prstGeom>
        </p:spPr>
        <p:txBody>
          <a:bodyPr>
            <a:normAutofit/>
          </a:bodyPr>
          <a:lstStyle>
            <a:lvl1pPr>
              <a:defRPr sz="1080"/>
            </a:lvl1pPr>
          </a:lstStyle>
          <a:p>
            <a:endParaRPr lang="id-ID"/>
          </a:p>
        </p:txBody>
      </p:sp>
    </p:spTree>
    <p:extLst>
      <p:ext uri="{BB962C8B-B14F-4D97-AF65-F5344CB8AC3E}">
        <p14:creationId xmlns:p14="http://schemas.microsoft.com/office/powerpoint/2010/main" val="339159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5_Meet the Team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5" name="Picture Placeholder 6"/>
          <p:cNvSpPr>
            <a:spLocks noGrp="1"/>
          </p:cNvSpPr>
          <p:nvPr>
            <p:ph type="pic" sz="quarter" idx="14"/>
          </p:nvPr>
        </p:nvSpPr>
        <p:spPr>
          <a:xfrm>
            <a:off x="5557839" y="1680326"/>
            <a:ext cx="1216025" cy="1216025"/>
          </a:xfrm>
          <a:prstGeom prst="ellipse">
            <a:avLst/>
          </a:prstGeom>
          <a:ln w="31750">
            <a:solidFill>
              <a:schemeClr val="accent1"/>
            </a:solidFill>
          </a:ln>
        </p:spPr>
        <p:txBody>
          <a:bodyPr>
            <a:normAutofit/>
          </a:bodyPr>
          <a:lstStyle>
            <a:lvl1pPr>
              <a:defRPr sz="945"/>
            </a:lvl1pPr>
          </a:lstStyle>
          <a:p>
            <a:endParaRPr lang="id-ID"/>
          </a:p>
        </p:txBody>
      </p:sp>
      <p:sp>
        <p:nvSpPr>
          <p:cNvPr id="36" name="Picture Placeholder 6"/>
          <p:cNvSpPr>
            <a:spLocks noGrp="1"/>
          </p:cNvSpPr>
          <p:nvPr>
            <p:ph type="pic" sz="quarter" idx="15"/>
          </p:nvPr>
        </p:nvSpPr>
        <p:spPr>
          <a:xfrm>
            <a:off x="5557839" y="3504139"/>
            <a:ext cx="1216025" cy="1216025"/>
          </a:xfrm>
          <a:prstGeom prst="ellipse">
            <a:avLst/>
          </a:prstGeom>
          <a:ln w="31750">
            <a:solidFill>
              <a:schemeClr val="accent3"/>
            </a:solidFill>
          </a:ln>
        </p:spPr>
        <p:txBody>
          <a:bodyPr>
            <a:normAutofit/>
          </a:bodyPr>
          <a:lstStyle>
            <a:lvl1pPr>
              <a:defRPr sz="945"/>
            </a:lvl1pPr>
          </a:lstStyle>
          <a:p>
            <a:endParaRPr lang="id-ID"/>
          </a:p>
        </p:txBody>
      </p:sp>
      <p:sp>
        <p:nvSpPr>
          <p:cNvPr id="37" name="Picture Placeholder 6"/>
          <p:cNvSpPr>
            <a:spLocks noGrp="1"/>
          </p:cNvSpPr>
          <p:nvPr>
            <p:ph type="pic" sz="quarter" idx="16"/>
          </p:nvPr>
        </p:nvSpPr>
        <p:spPr>
          <a:xfrm>
            <a:off x="9215439" y="3504138"/>
            <a:ext cx="1216025" cy="1216025"/>
          </a:xfrm>
          <a:prstGeom prst="ellipse">
            <a:avLst/>
          </a:prstGeom>
          <a:ln w="31750">
            <a:solidFill>
              <a:schemeClr val="accent4"/>
            </a:solidFill>
          </a:ln>
        </p:spPr>
        <p:txBody>
          <a:bodyPr>
            <a:normAutofit/>
          </a:bodyPr>
          <a:lstStyle>
            <a:lvl1pPr>
              <a:defRPr sz="945"/>
            </a:lvl1pPr>
          </a:lstStyle>
          <a:p>
            <a:endParaRPr lang="id-ID"/>
          </a:p>
        </p:txBody>
      </p:sp>
      <p:sp>
        <p:nvSpPr>
          <p:cNvPr id="38" name="Picture Placeholder 6"/>
          <p:cNvSpPr>
            <a:spLocks noGrp="1"/>
          </p:cNvSpPr>
          <p:nvPr>
            <p:ph type="pic" sz="quarter" idx="17"/>
          </p:nvPr>
        </p:nvSpPr>
        <p:spPr>
          <a:xfrm>
            <a:off x="1760538" y="3504138"/>
            <a:ext cx="1216025" cy="1216025"/>
          </a:xfrm>
          <a:prstGeom prst="ellipse">
            <a:avLst/>
          </a:prstGeom>
          <a:ln w="31750">
            <a:solidFill>
              <a:schemeClr val="accent2"/>
            </a:solidFill>
          </a:ln>
        </p:spPr>
        <p:txBody>
          <a:bodyPr>
            <a:normAutofit/>
          </a:bodyPr>
          <a:lstStyle>
            <a:lvl1pPr>
              <a:defRPr sz="945"/>
            </a:lvl1pPr>
          </a:lstStyle>
          <a:p>
            <a:endParaRPr lang="id-ID"/>
          </a:p>
        </p:txBody>
      </p:sp>
    </p:spTree>
    <p:extLst>
      <p:ext uri="{BB962C8B-B14F-4D97-AF65-F5344CB8AC3E}">
        <p14:creationId xmlns:p14="http://schemas.microsoft.com/office/powerpoint/2010/main" val="221078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22"/>
          <p:cNvSpPr>
            <a:spLocks noGrp="1"/>
          </p:cNvSpPr>
          <p:nvPr>
            <p:ph type="pic" sz="quarter" idx="14"/>
          </p:nvPr>
        </p:nvSpPr>
        <p:spPr>
          <a:xfrm>
            <a:off x="889621" y="1845324"/>
            <a:ext cx="3600000" cy="2160000"/>
          </a:xfrm>
        </p:spPr>
        <p:txBody>
          <a:bodyPr>
            <a:normAutofit/>
          </a:bodyPr>
          <a:lstStyle>
            <a:lvl1pPr>
              <a:defRPr sz="1620"/>
            </a:lvl1pPr>
          </a:lstStyle>
          <a:p>
            <a:endParaRPr lang="id-ID"/>
          </a:p>
        </p:txBody>
      </p:sp>
      <p:sp>
        <p:nvSpPr>
          <p:cNvPr id="29" name="Picture Placeholder 22"/>
          <p:cNvSpPr>
            <a:spLocks noGrp="1"/>
          </p:cNvSpPr>
          <p:nvPr>
            <p:ph type="pic" sz="quarter" idx="15"/>
          </p:nvPr>
        </p:nvSpPr>
        <p:spPr>
          <a:xfrm>
            <a:off x="889621" y="4125780"/>
            <a:ext cx="1728000" cy="1980000"/>
          </a:xfrm>
        </p:spPr>
        <p:txBody>
          <a:bodyPr>
            <a:normAutofit/>
          </a:bodyPr>
          <a:lstStyle>
            <a:lvl1pPr>
              <a:defRPr sz="1620"/>
            </a:lvl1pPr>
          </a:lstStyle>
          <a:p>
            <a:endParaRPr lang="id-ID"/>
          </a:p>
        </p:txBody>
      </p:sp>
      <p:sp>
        <p:nvSpPr>
          <p:cNvPr id="30" name="Picture Placeholder 22"/>
          <p:cNvSpPr>
            <a:spLocks noGrp="1"/>
          </p:cNvSpPr>
          <p:nvPr>
            <p:ph type="pic" sz="quarter" idx="16"/>
          </p:nvPr>
        </p:nvSpPr>
        <p:spPr>
          <a:xfrm>
            <a:off x="2761642" y="4125780"/>
            <a:ext cx="1728000" cy="1980000"/>
          </a:xfrm>
        </p:spPr>
        <p:txBody>
          <a:bodyPr>
            <a:normAutofit/>
          </a:bodyPr>
          <a:lstStyle>
            <a:lvl1pPr>
              <a:defRPr sz="1620"/>
            </a:lvl1pPr>
          </a:lstStyle>
          <a:p>
            <a:endParaRPr lang="id-ID"/>
          </a:p>
        </p:txBody>
      </p:sp>
      <p:sp>
        <p:nvSpPr>
          <p:cNvPr id="31" name="Picture Placeholder 22"/>
          <p:cNvSpPr>
            <a:spLocks noGrp="1"/>
          </p:cNvSpPr>
          <p:nvPr>
            <p:ph type="pic" sz="quarter" idx="17"/>
          </p:nvPr>
        </p:nvSpPr>
        <p:spPr>
          <a:xfrm>
            <a:off x="4625395" y="1816750"/>
            <a:ext cx="2880000" cy="4291113"/>
          </a:xfrm>
        </p:spPr>
        <p:txBody>
          <a:bodyPr>
            <a:normAutofit/>
          </a:bodyPr>
          <a:lstStyle>
            <a:lvl1pPr>
              <a:defRPr sz="1620"/>
            </a:lvl1pPr>
          </a:lstStyle>
          <a:p>
            <a:endParaRPr lang="id-ID"/>
          </a:p>
        </p:txBody>
      </p:sp>
      <p:sp>
        <p:nvSpPr>
          <p:cNvPr id="32" name="Picture Placeholder 22"/>
          <p:cNvSpPr>
            <a:spLocks noGrp="1"/>
          </p:cNvSpPr>
          <p:nvPr>
            <p:ph type="pic" sz="quarter" idx="18"/>
          </p:nvPr>
        </p:nvSpPr>
        <p:spPr>
          <a:xfrm>
            <a:off x="7635853" y="3945780"/>
            <a:ext cx="3600000" cy="2160000"/>
          </a:xfrm>
        </p:spPr>
        <p:txBody>
          <a:bodyPr>
            <a:normAutofit/>
          </a:bodyPr>
          <a:lstStyle>
            <a:lvl1pPr>
              <a:defRPr sz="1620"/>
            </a:lvl1pPr>
          </a:lstStyle>
          <a:p>
            <a:endParaRPr lang="id-ID"/>
          </a:p>
        </p:txBody>
      </p:sp>
    </p:spTree>
    <p:extLst>
      <p:ext uri="{BB962C8B-B14F-4D97-AF65-F5344CB8AC3E}">
        <p14:creationId xmlns:p14="http://schemas.microsoft.com/office/powerpoint/2010/main" val="259983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par>
                                <p:cTn id="17" presetID="12" presetClass="entr" presetSubtype="4" fill="hold" grpId="0" nodeType="withEffect" nodePh="1">
                                  <p:stCondLst>
                                    <p:cond delay="0"/>
                                  </p:stCondLst>
                                  <p:endCondLst>
                                    <p:cond evt="begin" delay="0">
                                      <p:tn val="17"/>
                                    </p:cond>
                                  </p:end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grpId="0" nodeType="withEffect" nodePh="1">
                                  <p:stCondLst>
                                    <p:cond delay="0"/>
                                  </p:stCondLst>
                                  <p:endCondLst>
                                    <p:cond evt="begin" delay="0">
                                      <p:tn val="21"/>
                                    </p:cond>
                                  </p:end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ppt_y</p:attrName>
                                        </p:attrNameLst>
                                      </p:cBhvr>
                                      <p:tavLst>
                                        <p:tav tm="0">
                                          <p:val>
                                            <p:strVal val="#ppt_y+#ppt_h*1.125000"/>
                                          </p:val>
                                        </p:tav>
                                        <p:tav tm="100000">
                                          <p:val>
                                            <p:strVal val="#ppt_y"/>
                                          </p:val>
                                        </p:tav>
                                      </p:tavLst>
                                    </p:anim>
                                    <p:animEffect transition="in" filter="wipe(up)">
                                      <p:cBhvr>
                                        <p:cTn id="24" dur="500"/>
                                        <p:tgtEl>
                                          <p:spTgt spid="30"/>
                                        </p:tgtEl>
                                      </p:cBhvr>
                                    </p:animEffect>
                                  </p:childTnLst>
                                </p:cTn>
                              </p:par>
                              <p:par>
                                <p:cTn id="25" presetID="12" presetClass="entr" presetSubtype="1" fill="hold" grpId="0" nodeType="withEffect" nodePh="1">
                                  <p:stCondLst>
                                    <p:cond delay="0"/>
                                  </p:stCondLst>
                                  <p:endCondLst>
                                    <p:cond evt="begin" delay="0">
                                      <p:tn val="25"/>
                                    </p:cond>
                                  </p:end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ppt_y</p:attrName>
                                        </p:attrNameLst>
                                      </p:cBhvr>
                                      <p:tavLst>
                                        <p:tav tm="0">
                                          <p:val>
                                            <p:strVal val="#ppt_y-#ppt_h*1.125000"/>
                                          </p:val>
                                        </p:tav>
                                        <p:tav tm="100000">
                                          <p:val>
                                            <p:strVal val="#ppt_y"/>
                                          </p:val>
                                        </p:tav>
                                      </p:tavLst>
                                    </p:anim>
                                    <p:animEffect transition="in" filter="wipe(down)">
                                      <p:cBhvr>
                                        <p:cTn id="28" dur="500"/>
                                        <p:tgtEl>
                                          <p:spTgt spid="31"/>
                                        </p:tgtEl>
                                      </p:cBhvr>
                                    </p:animEffect>
                                  </p:childTnLst>
                                </p:cTn>
                              </p:par>
                              <p:par>
                                <p:cTn id="29" presetID="12" presetClass="entr" presetSubtype="2" fill="hold" grpId="0" nodeType="withEffect" nodePh="1">
                                  <p:stCondLst>
                                    <p:cond delay="0"/>
                                  </p:stCondLst>
                                  <p:endCondLst>
                                    <p:cond evt="begin" delay="0">
                                      <p:tn val="29"/>
                                    </p:cond>
                                  </p:end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p:tgtEl>
                                          <p:spTgt spid="32"/>
                                        </p:tgtEl>
                                        <p:attrNameLst>
                                          <p:attrName>ppt_x</p:attrName>
                                        </p:attrNameLst>
                                      </p:cBhvr>
                                      <p:tavLst>
                                        <p:tav tm="0">
                                          <p:val>
                                            <p:strVal val="#ppt_x+#ppt_w*1.125000"/>
                                          </p:val>
                                        </p:tav>
                                        <p:tav tm="100000">
                                          <p:val>
                                            <p:strVal val="#ppt_x"/>
                                          </p:val>
                                        </p:tav>
                                      </p:tavLst>
                                    </p:anim>
                                    <p:animEffect transition="in" filter="wipe(left)">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29" grpId="0"/>
      <p:bldP spid="30" grpId="0"/>
      <p:bldP spid="31" grpId="0"/>
      <p:bldP spid="32" grpId="0"/>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owser mockup">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endParaRPr lang="id-ID"/>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a:p>
        </p:txBody>
      </p:sp>
      <p:sp>
        <p:nvSpPr>
          <p:cNvPr id="5" name="Slide Number Placeholder 4"/>
          <p:cNvSpPr>
            <a:spLocks noGrp="1"/>
          </p:cNvSpPr>
          <p:nvPr>
            <p:ph type="sldNum" sz="quarter" idx="12"/>
          </p:nvPr>
        </p:nvSpPr>
        <p:spPr>
          <a:xfrm>
            <a:off x="11391197" y="432787"/>
            <a:ext cx="503483" cy="365125"/>
          </a:xfrm>
        </p:spPr>
        <p:txBody>
          <a:bodyPr/>
          <a:lstStyle>
            <a:lvl1pPr algn="ctr">
              <a:defRPr sz="1400" b="1">
                <a:solidFill>
                  <a:schemeClr val="bg1"/>
                </a:solidFill>
              </a:defRPr>
            </a:lvl1pPr>
          </a:lstStyle>
          <a:p>
            <a:fld id="{250E94B5-8C35-4E38-8FC1-B73EBEBA3C09}" type="slidenum">
              <a:rPr lang="id-ID" smtClean="0"/>
              <a:pPr/>
              <a:t>‹Nº›</a:t>
            </a:fld>
            <a:endParaRPr lang="id-ID"/>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20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5" name="Group 14"/>
          <p:cNvGrpSpPr/>
          <p:nvPr userDrawn="1"/>
        </p:nvGrpSpPr>
        <p:grpSpPr>
          <a:xfrm>
            <a:off x="0" y="6824981"/>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1" name="Group 20"/>
          <p:cNvGrpSpPr/>
          <p:nvPr userDrawn="1"/>
        </p:nvGrpSpPr>
        <p:grpSpPr>
          <a:xfrm>
            <a:off x="0" y="0"/>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Picture Placeholder 5"/>
          <p:cNvSpPr>
            <a:spLocks noGrp="1"/>
          </p:cNvSpPr>
          <p:nvPr>
            <p:ph type="pic" sz="quarter" idx="14"/>
          </p:nvPr>
        </p:nvSpPr>
        <p:spPr>
          <a:xfrm>
            <a:off x="4521200" y="2286000"/>
            <a:ext cx="2946400" cy="2176463"/>
          </a:xfrm>
        </p:spPr>
        <p:txBody>
          <a:bodyPr>
            <a:normAutofit/>
          </a:bodyPr>
          <a:lstStyle>
            <a:lvl1pPr>
              <a:defRPr sz="1600"/>
            </a:lvl1pPr>
          </a:lstStyle>
          <a:p>
            <a:endParaRPr lang="id-ID"/>
          </a:p>
        </p:txBody>
      </p:sp>
      <p:sp>
        <p:nvSpPr>
          <p:cNvPr id="32" name="Picture Placeholder 5"/>
          <p:cNvSpPr>
            <a:spLocks noGrp="1"/>
          </p:cNvSpPr>
          <p:nvPr>
            <p:ph type="pic" sz="quarter" idx="15"/>
          </p:nvPr>
        </p:nvSpPr>
        <p:spPr>
          <a:xfrm>
            <a:off x="7450667" y="2172942"/>
            <a:ext cx="2563560" cy="1936827"/>
          </a:xfrm>
        </p:spPr>
        <p:txBody>
          <a:bodyPr>
            <a:normAutofit/>
          </a:bodyPr>
          <a:lstStyle>
            <a:lvl1pPr>
              <a:defRPr sz="1600"/>
            </a:lvl1pPr>
          </a:lstStyle>
          <a:p>
            <a:endParaRPr lang="id-ID"/>
          </a:p>
        </p:txBody>
      </p:sp>
      <p:sp>
        <p:nvSpPr>
          <p:cNvPr id="33" name="Picture Placeholder 5"/>
          <p:cNvSpPr>
            <a:spLocks noGrp="1"/>
          </p:cNvSpPr>
          <p:nvPr>
            <p:ph type="pic" sz="quarter" idx="16"/>
          </p:nvPr>
        </p:nvSpPr>
        <p:spPr>
          <a:xfrm>
            <a:off x="2013110" y="2172863"/>
            <a:ext cx="2563560" cy="1936827"/>
          </a:xfrm>
        </p:spPr>
        <p:txBody>
          <a:bodyPr>
            <a:normAutofit/>
          </a:bodyPr>
          <a:lstStyle>
            <a:lvl1pPr>
              <a:defRPr sz="1600"/>
            </a:lvl1pPr>
          </a:lstStyle>
          <a:p>
            <a:endParaRPr lang="id-ID"/>
          </a:p>
        </p:txBody>
      </p:sp>
      <p:sp>
        <p:nvSpPr>
          <p:cNvPr id="34" name="Picture Placeholder 5"/>
          <p:cNvSpPr>
            <a:spLocks noGrp="1"/>
          </p:cNvSpPr>
          <p:nvPr>
            <p:ph type="pic" sz="quarter" idx="17"/>
          </p:nvPr>
        </p:nvSpPr>
        <p:spPr>
          <a:xfrm>
            <a:off x="9538740" y="2004623"/>
            <a:ext cx="2236920" cy="1703002"/>
          </a:xfrm>
        </p:spPr>
        <p:txBody>
          <a:bodyPr>
            <a:normAutofit/>
          </a:bodyPr>
          <a:lstStyle>
            <a:lvl1pPr>
              <a:defRPr sz="1600"/>
            </a:lvl1pPr>
          </a:lstStyle>
          <a:p>
            <a:endParaRPr lang="id-ID"/>
          </a:p>
        </p:txBody>
      </p:sp>
      <p:sp>
        <p:nvSpPr>
          <p:cNvPr id="36" name="Picture Placeholder 5"/>
          <p:cNvSpPr>
            <a:spLocks noGrp="1"/>
          </p:cNvSpPr>
          <p:nvPr>
            <p:ph type="pic" sz="quarter" idx="18"/>
          </p:nvPr>
        </p:nvSpPr>
        <p:spPr>
          <a:xfrm>
            <a:off x="347481" y="2004623"/>
            <a:ext cx="2236920" cy="1703002"/>
          </a:xfrm>
        </p:spPr>
        <p:txBody>
          <a:bodyPr>
            <a:normAutofit/>
          </a:bodyPr>
          <a:lstStyle>
            <a:lvl1pPr>
              <a:defRPr sz="1600"/>
            </a:lvl1pPr>
          </a:lstStyle>
          <a:p>
            <a:endParaRPr lang="id-ID"/>
          </a:p>
        </p:txBody>
      </p:sp>
    </p:spTree>
    <p:extLst>
      <p:ext uri="{BB962C8B-B14F-4D97-AF65-F5344CB8AC3E}">
        <p14:creationId xmlns:p14="http://schemas.microsoft.com/office/powerpoint/2010/main" val="18686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howcase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22"/>
          <p:cNvSpPr>
            <a:spLocks noGrp="1"/>
          </p:cNvSpPr>
          <p:nvPr>
            <p:ph type="pic" sz="quarter" idx="14"/>
          </p:nvPr>
        </p:nvSpPr>
        <p:spPr>
          <a:xfrm>
            <a:off x="889621" y="1772754"/>
            <a:ext cx="6297959" cy="2268000"/>
          </a:xfrm>
        </p:spPr>
        <p:txBody>
          <a:bodyPr>
            <a:normAutofit/>
          </a:bodyPr>
          <a:lstStyle>
            <a:lvl1pPr>
              <a:defRPr sz="1620"/>
            </a:lvl1pPr>
          </a:lstStyle>
          <a:p>
            <a:endParaRPr lang="id-ID"/>
          </a:p>
        </p:txBody>
      </p:sp>
      <p:sp>
        <p:nvSpPr>
          <p:cNvPr id="29" name="Picture Placeholder 22"/>
          <p:cNvSpPr>
            <a:spLocks noGrp="1"/>
          </p:cNvSpPr>
          <p:nvPr>
            <p:ph type="pic" sz="quarter" idx="15"/>
          </p:nvPr>
        </p:nvSpPr>
        <p:spPr>
          <a:xfrm>
            <a:off x="889621" y="4198350"/>
            <a:ext cx="1980000" cy="1980000"/>
          </a:xfrm>
        </p:spPr>
        <p:txBody>
          <a:bodyPr>
            <a:normAutofit/>
          </a:bodyPr>
          <a:lstStyle>
            <a:lvl1pPr>
              <a:defRPr sz="1620"/>
            </a:lvl1pPr>
          </a:lstStyle>
          <a:p>
            <a:endParaRPr lang="id-ID"/>
          </a:p>
        </p:txBody>
      </p:sp>
      <p:sp>
        <p:nvSpPr>
          <p:cNvPr id="30" name="Picture Placeholder 22"/>
          <p:cNvSpPr>
            <a:spLocks noGrp="1"/>
          </p:cNvSpPr>
          <p:nvPr>
            <p:ph type="pic" sz="quarter" idx="16"/>
          </p:nvPr>
        </p:nvSpPr>
        <p:spPr>
          <a:xfrm>
            <a:off x="3048600" y="4198350"/>
            <a:ext cx="1980000" cy="1980000"/>
          </a:xfrm>
        </p:spPr>
        <p:txBody>
          <a:bodyPr>
            <a:normAutofit/>
          </a:bodyPr>
          <a:lstStyle>
            <a:lvl1pPr>
              <a:defRPr sz="1620"/>
            </a:lvl1pPr>
          </a:lstStyle>
          <a:p>
            <a:endParaRPr lang="id-ID"/>
          </a:p>
        </p:txBody>
      </p:sp>
      <p:sp>
        <p:nvSpPr>
          <p:cNvPr id="33" name="Picture Placeholder 22"/>
          <p:cNvSpPr>
            <a:spLocks noGrp="1"/>
          </p:cNvSpPr>
          <p:nvPr>
            <p:ph type="pic" sz="quarter" idx="17"/>
          </p:nvPr>
        </p:nvSpPr>
        <p:spPr>
          <a:xfrm>
            <a:off x="5207579" y="4198350"/>
            <a:ext cx="1980000" cy="1980000"/>
          </a:xfrm>
        </p:spPr>
        <p:txBody>
          <a:bodyPr>
            <a:normAutofit/>
          </a:bodyPr>
          <a:lstStyle>
            <a:lvl1pPr>
              <a:defRPr sz="1620"/>
            </a:lvl1pPr>
          </a:lstStyle>
          <a:p>
            <a:endParaRPr lang="id-ID"/>
          </a:p>
        </p:txBody>
      </p:sp>
    </p:spTree>
    <p:extLst>
      <p:ext uri="{BB962C8B-B14F-4D97-AF65-F5344CB8AC3E}">
        <p14:creationId xmlns:p14="http://schemas.microsoft.com/office/powerpoint/2010/main" val="95495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4" fill="hold" grpId="0" nodeType="withEffect" nodePh="1">
                                  <p:stCondLst>
                                    <p:cond delay="0"/>
                                  </p:stCondLst>
                                  <p:endCondLst>
                                    <p:cond evt="begin" delay="0">
                                      <p:tn val="16"/>
                                    </p:cond>
                                  </p:end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par>
                                <p:cTn id="19" presetID="22" presetClass="entr" presetSubtype="1" fill="hold" grpId="0" nodeType="withEffect" nodePh="1">
                                  <p:stCondLst>
                                    <p:cond delay="0"/>
                                  </p:stCondLst>
                                  <p:endCondLst>
                                    <p:cond evt="begin" delay="0">
                                      <p:tn val="19"/>
                                    </p:cond>
                                  </p:end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2" presetClass="entr" presetSubtype="4" fill="hold" grpId="0" nodeType="withEffect" nodePh="1">
                                  <p:stCondLst>
                                    <p:cond delay="0"/>
                                  </p:stCondLst>
                                  <p:endCondLst>
                                    <p:cond evt="begin" delay="0">
                                      <p:tn val="22"/>
                                    </p:cond>
                                  </p:end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29" grpId="0"/>
      <p:bldP spid="30" grpId="0"/>
      <p:bldP spid="33" grpId="0"/>
    </p:bldLst>
  </p:timing>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1" name="Picture Placeholder 6"/>
          <p:cNvSpPr>
            <a:spLocks noGrp="1"/>
          </p:cNvSpPr>
          <p:nvPr>
            <p:ph type="pic" sz="quarter" idx="14"/>
          </p:nvPr>
        </p:nvSpPr>
        <p:spPr>
          <a:xfrm>
            <a:off x="6305095" y="1964898"/>
            <a:ext cx="4932000" cy="3600000"/>
          </a:xfrm>
          <a:prstGeom prst="rect">
            <a:avLst/>
          </a:prstGeom>
        </p:spPr>
      </p:sp>
      <p:sp>
        <p:nvSpPr>
          <p:cNvPr id="32" name="Picture Placeholder 7"/>
          <p:cNvSpPr>
            <a:spLocks noGrp="1"/>
          </p:cNvSpPr>
          <p:nvPr>
            <p:ph type="pic" sz="quarter" idx="15"/>
          </p:nvPr>
        </p:nvSpPr>
        <p:spPr>
          <a:xfrm>
            <a:off x="901531" y="1964898"/>
            <a:ext cx="4932000" cy="3600000"/>
          </a:xfrm>
          <a:prstGeom prst="rect">
            <a:avLst/>
          </a:prstGeom>
        </p:spPr>
      </p:sp>
    </p:spTree>
    <p:extLst>
      <p:ext uri="{BB962C8B-B14F-4D97-AF65-F5344CB8AC3E}">
        <p14:creationId xmlns:p14="http://schemas.microsoft.com/office/powerpoint/2010/main" val="11634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par>
                                <p:cTn id="16" presetID="22" presetClass="entr" presetSubtype="1"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up)">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11"/>
          <p:cNvSpPr>
            <a:spLocks noGrp="1"/>
          </p:cNvSpPr>
          <p:nvPr>
            <p:ph type="pic" sz="quarter" idx="14"/>
          </p:nvPr>
        </p:nvSpPr>
        <p:spPr>
          <a:xfrm>
            <a:off x="559088" y="1867131"/>
            <a:ext cx="2520000" cy="3780000"/>
          </a:xfrm>
          <a:prstGeom prst="rect">
            <a:avLst/>
          </a:prstGeom>
        </p:spPr>
        <p:txBody>
          <a:bodyPr/>
          <a:lstStyle/>
          <a:p>
            <a:endParaRPr lang="id-ID"/>
          </a:p>
        </p:txBody>
      </p:sp>
      <p:sp>
        <p:nvSpPr>
          <p:cNvPr id="28" name="Picture Placeholder 11"/>
          <p:cNvSpPr>
            <a:spLocks noGrp="1"/>
          </p:cNvSpPr>
          <p:nvPr>
            <p:ph type="pic" sz="quarter" idx="15"/>
          </p:nvPr>
        </p:nvSpPr>
        <p:spPr>
          <a:xfrm>
            <a:off x="3398313" y="1867131"/>
            <a:ext cx="2520000" cy="3780000"/>
          </a:xfrm>
          <a:prstGeom prst="rect">
            <a:avLst/>
          </a:prstGeom>
        </p:spPr>
        <p:txBody>
          <a:bodyPr/>
          <a:lstStyle/>
          <a:p>
            <a:endParaRPr lang="id-ID"/>
          </a:p>
        </p:txBody>
      </p:sp>
      <p:sp>
        <p:nvSpPr>
          <p:cNvPr id="29" name="Picture Placeholder 11"/>
          <p:cNvSpPr>
            <a:spLocks noGrp="1"/>
          </p:cNvSpPr>
          <p:nvPr>
            <p:ph type="pic" sz="quarter" idx="16"/>
          </p:nvPr>
        </p:nvSpPr>
        <p:spPr>
          <a:xfrm>
            <a:off x="6273141" y="1867131"/>
            <a:ext cx="2520000" cy="3780000"/>
          </a:xfrm>
          <a:prstGeom prst="rect">
            <a:avLst/>
          </a:prstGeom>
        </p:spPr>
        <p:txBody>
          <a:bodyPr/>
          <a:lstStyle/>
          <a:p>
            <a:endParaRPr lang="id-ID"/>
          </a:p>
        </p:txBody>
      </p:sp>
      <p:sp>
        <p:nvSpPr>
          <p:cNvPr id="30" name="Picture Placeholder 11"/>
          <p:cNvSpPr>
            <a:spLocks noGrp="1"/>
          </p:cNvSpPr>
          <p:nvPr>
            <p:ph type="pic" sz="quarter" idx="17"/>
          </p:nvPr>
        </p:nvSpPr>
        <p:spPr>
          <a:xfrm>
            <a:off x="9112366" y="1867131"/>
            <a:ext cx="2520000" cy="3780000"/>
          </a:xfrm>
          <a:prstGeom prst="rect">
            <a:avLst/>
          </a:prstGeom>
        </p:spPr>
        <p:txBody>
          <a:bodyPr/>
          <a:lstStyle/>
          <a:p>
            <a:endParaRPr lang="id-ID"/>
          </a:p>
        </p:txBody>
      </p:sp>
    </p:spTree>
    <p:extLst>
      <p:ext uri="{BB962C8B-B14F-4D97-AF65-F5344CB8AC3E}">
        <p14:creationId xmlns:p14="http://schemas.microsoft.com/office/powerpoint/2010/main" val="331889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47"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anim calcmode="lin" valueType="num">
                                      <p:cBhvr>
                                        <p:cTn id="16" dur="750" fill="hold"/>
                                        <p:tgtEl>
                                          <p:spTgt spid="27"/>
                                        </p:tgtEl>
                                        <p:attrNameLst>
                                          <p:attrName>ppt_x</p:attrName>
                                        </p:attrNameLst>
                                      </p:cBhvr>
                                      <p:tavLst>
                                        <p:tav tm="0">
                                          <p:val>
                                            <p:strVal val="#ppt_x"/>
                                          </p:val>
                                        </p:tav>
                                        <p:tav tm="100000">
                                          <p:val>
                                            <p:strVal val="#ppt_x"/>
                                          </p:val>
                                        </p:tav>
                                      </p:tavLst>
                                    </p:anim>
                                    <p:anim calcmode="lin" valueType="num">
                                      <p:cBhvr>
                                        <p:cTn id="17" dur="750" fill="hold"/>
                                        <p:tgtEl>
                                          <p:spTgt spid="2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nodePh="1">
                                  <p:stCondLst>
                                    <p:cond delay="0"/>
                                  </p:stCondLst>
                                  <p:endCondLst>
                                    <p:cond evt="begin" delay="0">
                                      <p:tn val="18"/>
                                    </p:cond>
                                  </p:end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50"/>
                                        <p:tgtEl>
                                          <p:spTgt spid="28"/>
                                        </p:tgtEl>
                                      </p:cBhvr>
                                    </p:animEffect>
                                    <p:anim calcmode="lin" valueType="num">
                                      <p:cBhvr>
                                        <p:cTn id="21" dur="750" fill="hold"/>
                                        <p:tgtEl>
                                          <p:spTgt spid="28"/>
                                        </p:tgtEl>
                                        <p:attrNameLst>
                                          <p:attrName>ppt_x</p:attrName>
                                        </p:attrNameLst>
                                      </p:cBhvr>
                                      <p:tavLst>
                                        <p:tav tm="0">
                                          <p:val>
                                            <p:strVal val="#ppt_x"/>
                                          </p:val>
                                        </p:tav>
                                        <p:tav tm="100000">
                                          <p:val>
                                            <p:strVal val="#ppt_x"/>
                                          </p:val>
                                        </p:tav>
                                      </p:tavLst>
                                    </p:anim>
                                    <p:anim calcmode="lin" valueType="num">
                                      <p:cBhvr>
                                        <p:cTn id="22" dur="750" fill="hold"/>
                                        <p:tgtEl>
                                          <p:spTgt spid="28"/>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nodePh="1">
                                  <p:stCondLst>
                                    <p:cond delay="0"/>
                                  </p:stCondLst>
                                  <p:endCondLst>
                                    <p:cond evt="begin" delay="0">
                                      <p:tn val="23"/>
                                    </p:cond>
                                  </p:endCondLst>
                                  <p:childTnLst>
                                    <p:set>
                                      <p:cBhvr>
                                        <p:cTn id="24" dur="1" fill="hold">
                                          <p:stCondLst>
                                            <p:cond delay="0"/>
                                          </p:stCondLst>
                                        </p:cTn>
                                        <p:tgtEl>
                                          <p:spTgt spid="29"/>
                                        </p:tgtEl>
                                        <p:attrNameLst>
                                          <p:attrName>style.visibility</p:attrName>
                                        </p:attrNameLst>
                                      </p:cBhvr>
                                      <p:to>
                                        <p:strVal val="visible"/>
                                      </p:to>
                                    </p:set>
                                    <p:animEffect transition="in" filter="fade">
                                      <p:cBhvr>
                                        <p:cTn id="25" dur="750"/>
                                        <p:tgtEl>
                                          <p:spTgt spid="29"/>
                                        </p:tgtEl>
                                      </p:cBhvr>
                                    </p:animEffect>
                                    <p:anim calcmode="lin" valueType="num">
                                      <p:cBhvr>
                                        <p:cTn id="26" dur="750" fill="hold"/>
                                        <p:tgtEl>
                                          <p:spTgt spid="29"/>
                                        </p:tgtEl>
                                        <p:attrNameLst>
                                          <p:attrName>ppt_x</p:attrName>
                                        </p:attrNameLst>
                                      </p:cBhvr>
                                      <p:tavLst>
                                        <p:tav tm="0">
                                          <p:val>
                                            <p:strVal val="#ppt_x"/>
                                          </p:val>
                                        </p:tav>
                                        <p:tav tm="100000">
                                          <p:val>
                                            <p:strVal val="#ppt_x"/>
                                          </p:val>
                                        </p:tav>
                                      </p:tavLst>
                                    </p:anim>
                                    <p:anim calcmode="lin" valueType="num">
                                      <p:cBhvr>
                                        <p:cTn id="27" dur="750" fill="hold"/>
                                        <p:tgtEl>
                                          <p:spTgt spid="2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nodePh="1">
                                  <p:stCondLst>
                                    <p:cond delay="0"/>
                                  </p:stCondLst>
                                  <p:endCondLst>
                                    <p:cond evt="begin" delay="0">
                                      <p:tn val="28"/>
                                    </p:cond>
                                  </p:end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50"/>
                                        <p:tgtEl>
                                          <p:spTgt spid="30"/>
                                        </p:tgtEl>
                                      </p:cBhvr>
                                    </p:animEffect>
                                    <p:anim calcmode="lin" valueType="num">
                                      <p:cBhvr>
                                        <p:cTn id="31" dur="750" fill="hold"/>
                                        <p:tgtEl>
                                          <p:spTgt spid="30"/>
                                        </p:tgtEl>
                                        <p:attrNameLst>
                                          <p:attrName>ppt_x</p:attrName>
                                        </p:attrNameLst>
                                      </p:cBhvr>
                                      <p:tavLst>
                                        <p:tav tm="0">
                                          <p:val>
                                            <p:strVal val="#ppt_x"/>
                                          </p:val>
                                        </p:tav>
                                        <p:tav tm="100000">
                                          <p:val>
                                            <p:strVal val="#ppt_x"/>
                                          </p:val>
                                        </p:tav>
                                      </p:tavLst>
                                    </p:anim>
                                    <p:anim calcmode="lin" valueType="num">
                                      <p:cBhvr>
                                        <p:cTn id="32"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28" grpId="0"/>
      <p:bldP spid="29" grpId="0"/>
      <p:bldP spid="30" grpId="0"/>
    </p:bldLst>
  </p:timing>
  <p:extLst>
    <p:ext uri="{DCECCB84-F9BA-43D5-87BE-67443E8EF086}">
      <p15:sldGuideLst xmlns:p15="http://schemas.microsoft.com/office/powerpoint/2012/main">
        <p15:guide id="2" pos="7333">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howcase 3">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27" name="Picture Placeholder 11"/>
          <p:cNvSpPr>
            <a:spLocks noGrp="1"/>
          </p:cNvSpPr>
          <p:nvPr>
            <p:ph type="pic" sz="quarter" idx="14"/>
          </p:nvPr>
        </p:nvSpPr>
        <p:spPr>
          <a:xfrm>
            <a:off x="597188" y="1867132"/>
            <a:ext cx="5803613" cy="2624430"/>
          </a:xfrm>
          <a:prstGeom prst="rect">
            <a:avLst/>
          </a:prstGeom>
        </p:spPr>
        <p:txBody>
          <a:bodyPr/>
          <a:lstStyle/>
          <a:p>
            <a:endParaRPr lang="id-ID"/>
          </a:p>
        </p:txBody>
      </p:sp>
      <p:sp>
        <p:nvSpPr>
          <p:cNvPr id="31" name="Picture Placeholder 22"/>
          <p:cNvSpPr>
            <a:spLocks noGrp="1"/>
          </p:cNvSpPr>
          <p:nvPr>
            <p:ph type="pic" sz="quarter" idx="15"/>
          </p:nvPr>
        </p:nvSpPr>
        <p:spPr>
          <a:xfrm>
            <a:off x="592668" y="4586750"/>
            <a:ext cx="2124000" cy="1564343"/>
          </a:xfrm>
        </p:spPr>
        <p:txBody>
          <a:bodyPr>
            <a:normAutofit/>
          </a:bodyPr>
          <a:lstStyle>
            <a:lvl1pPr>
              <a:defRPr sz="1620"/>
            </a:lvl1pPr>
          </a:lstStyle>
          <a:p>
            <a:endParaRPr lang="id-ID"/>
          </a:p>
        </p:txBody>
      </p:sp>
      <p:sp>
        <p:nvSpPr>
          <p:cNvPr id="32" name="Picture Placeholder 22"/>
          <p:cNvSpPr>
            <a:spLocks noGrp="1"/>
          </p:cNvSpPr>
          <p:nvPr>
            <p:ph type="pic" sz="quarter" idx="16"/>
          </p:nvPr>
        </p:nvSpPr>
        <p:spPr>
          <a:xfrm>
            <a:off x="2819133" y="4586750"/>
            <a:ext cx="2124000" cy="1564343"/>
          </a:xfrm>
        </p:spPr>
        <p:txBody>
          <a:bodyPr>
            <a:normAutofit/>
          </a:bodyPr>
          <a:lstStyle>
            <a:lvl1pPr>
              <a:defRPr sz="1620"/>
            </a:lvl1pPr>
          </a:lstStyle>
          <a:p>
            <a:endParaRPr lang="id-ID"/>
          </a:p>
        </p:txBody>
      </p:sp>
      <p:sp>
        <p:nvSpPr>
          <p:cNvPr id="33" name="Picture Placeholder 22"/>
          <p:cNvSpPr>
            <a:spLocks noGrp="1"/>
          </p:cNvSpPr>
          <p:nvPr>
            <p:ph type="pic" sz="quarter" idx="17"/>
          </p:nvPr>
        </p:nvSpPr>
        <p:spPr>
          <a:xfrm>
            <a:off x="5045599" y="4586750"/>
            <a:ext cx="2124000" cy="1564343"/>
          </a:xfrm>
        </p:spPr>
        <p:txBody>
          <a:bodyPr>
            <a:normAutofit/>
          </a:bodyPr>
          <a:lstStyle>
            <a:lvl1pPr>
              <a:defRPr sz="1620"/>
            </a:lvl1pPr>
          </a:lstStyle>
          <a:p>
            <a:endParaRPr lang="id-ID"/>
          </a:p>
        </p:txBody>
      </p:sp>
      <p:sp>
        <p:nvSpPr>
          <p:cNvPr id="34" name="Picture Placeholder 22"/>
          <p:cNvSpPr>
            <a:spLocks noGrp="1"/>
          </p:cNvSpPr>
          <p:nvPr>
            <p:ph type="pic" sz="quarter" idx="18"/>
          </p:nvPr>
        </p:nvSpPr>
        <p:spPr>
          <a:xfrm>
            <a:off x="7272066" y="4607385"/>
            <a:ext cx="2124000" cy="1564343"/>
          </a:xfrm>
        </p:spPr>
        <p:txBody>
          <a:bodyPr>
            <a:normAutofit/>
          </a:bodyPr>
          <a:lstStyle>
            <a:lvl1pPr>
              <a:defRPr sz="1620"/>
            </a:lvl1pPr>
          </a:lstStyle>
          <a:p>
            <a:endParaRPr lang="id-ID"/>
          </a:p>
        </p:txBody>
      </p:sp>
      <p:sp>
        <p:nvSpPr>
          <p:cNvPr id="35" name="Picture Placeholder 22"/>
          <p:cNvSpPr>
            <a:spLocks noGrp="1"/>
          </p:cNvSpPr>
          <p:nvPr>
            <p:ph type="pic" sz="quarter" idx="19"/>
          </p:nvPr>
        </p:nvSpPr>
        <p:spPr>
          <a:xfrm>
            <a:off x="9498531" y="4607385"/>
            <a:ext cx="2124000" cy="1564343"/>
          </a:xfrm>
        </p:spPr>
        <p:txBody>
          <a:bodyPr>
            <a:normAutofit/>
          </a:bodyPr>
          <a:lstStyle>
            <a:lvl1pPr>
              <a:defRPr sz="1620"/>
            </a:lvl1pPr>
          </a:lstStyle>
          <a:p>
            <a:endParaRPr lang="id-ID"/>
          </a:p>
        </p:txBody>
      </p:sp>
    </p:spTree>
    <p:extLst>
      <p:ext uri="{BB962C8B-B14F-4D97-AF65-F5344CB8AC3E}">
        <p14:creationId xmlns:p14="http://schemas.microsoft.com/office/powerpoint/2010/main" val="209704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2" presetClass="entr" presetSubtype="1" fill="hold" grpId="0" nodeType="afterEffect" nodePh="1">
                                  <p:stCondLst>
                                    <p:cond delay="0"/>
                                  </p:stCondLst>
                                  <p:endCondLst>
                                    <p:cond evt="begin" delay="0">
                                      <p:tn val="13"/>
                                    </p:cond>
                                  </p:end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ppt_y</p:attrName>
                                        </p:attrNameLst>
                                      </p:cBhvr>
                                      <p:tavLst>
                                        <p:tav tm="0">
                                          <p:val>
                                            <p:strVal val="#ppt_y-#ppt_h*1.125000"/>
                                          </p:val>
                                        </p:tav>
                                        <p:tav tm="100000">
                                          <p:val>
                                            <p:strVal val="#ppt_y"/>
                                          </p:val>
                                        </p:tav>
                                      </p:tavLst>
                                    </p:anim>
                                    <p:animEffect transition="in" filter="wipe(down)">
                                      <p:cBhvr>
                                        <p:cTn id="16" dur="500"/>
                                        <p:tgtEl>
                                          <p:spTgt spid="27"/>
                                        </p:tgtEl>
                                      </p:cBhvr>
                                    </p:animEffect>
                                  </p:childTnLst>
                                </p:cTn>
                              </p:par>
                              <p:par>
                                <p:cTn id="17" presetID="12" presetClass="entr" presetSubtype="8" fill="hold" grpId="0" nodeType="withEffect" nodePh="1">
                                  <p:stCondLst>
                                    <p:cond delay="0"/>
                                  </p:stCondLst>
                                  <p:endCondLst>
                                    <p:cond evt="begin" delay="0">
                                      <p:tn val="17"/>
                                    </p:cond>
                                  </p:end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ppt_x</p:attrName>
                                        </p:attrNameLst>
                                      </p:cBhvr>
                                      <p:tavLst>
                                        <p:tav tm="0">
                                          <p:val>
                                            <p:strVal val="#ppt_x-#ppt_w*1.125000"/>
                                          </p:val>
                                        </p:tav>
                                        <p:tav tm="100000">
                                          <p:val>
                                            <p:strVal val="#ppt_x"/>
                                          </p:val>
                                        </p:tav>
                                      </p:tavLst>
                                    </p:anim>
                                    <p:animEffect transition="in" filter="wipe(right)">
                                      <p:cBhvr>
                                        <p:cTn id="20" dur="500"/>
                                        <p:tgtEl>
                                          <p:spTgt spid="31"/>
                                        </p:tgtEl>
                                      </p:cBhvr>
                                    </p:animEffect>
                                  </p:childTnLst>
                                </p:cTn>
                              </p:par>
                              <p:par>
                                <p:cTn id="21" presetID="12" presetClass="entr" presetSubtype="4" fill="hold" grpId="0" nodeType="withEffect" nodePh="1">
                                  <p:stCondLst>
                                    <p:cond delay="0"/>
                                  </p:stCondLst>
                                  <p:endCondLst>
                                    <p:cond evt="begin" delay="0">
                                      <p:tn val="21"/>
                                    </p:cond>
                                  </p:end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p:tgtEl>
                                          <p:spTgt spid="32"/>
                                        </p:tgtEl>
                                        <p:attrNameLst>
                                          <p:attrName>ppt_y</p:attrName>
                                        </p:attrNameLst>
                                      </p:cBhvr>
                                      <p:tavLst>
                                        <p:tav tm="0">
                                          <p:val>
                                            <p:strVal val="#ppt_y+#ppt_h*1.125000"/>
                                          </p:val>
                                        </p:tav>
                                        <p:tav tm="100000">
                                          <p:val>
                                            <p:strVal val="#ppt_y"/>
                                          </p:val>
                                        </p:tav>
                                      </p:tavLst>
                                    </p:anim>
                                    <p:animEffect transition="in" filter="wipe(up)">
                                      <p:cBhvr>
                                        <p:cTn id="24" dur="500"/>
                                        <p:tgtEl>
                                          <p:spTgt spid="32"/>
                                        </p:tgtEl>
                                      </p:cBhvr>
                                    </p:animEffect>
                                  </p:childTnLst>
                                </p:cTn>
                              </p:par>
                              <p:par>
                                <p:cTn id="25" presetID="12" presetClass="entr" presetSubtype="1" fill="hold" grpId="0" nodeType="withEffect" nodePh="1">
                                  <p:stCondLst>
                                    <p:cond delay="0"/>
                                  </p:stCondLst>
                                  <p:endCondLst>
                                    <p:cond evt="begin" delay="0">
                                      <p:tn val="25"/>
                                    </p:cond>
                                  </p:end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p:tgtEl>
                                          <p:spTgt spid="33"/>
                                        </p:tgtEl>
                                        <p:attrNameLst>
                                          <p:attrName>ppt_y</p:attrName>
                                        </p:attrNameLst>
                                      </p:cBhvr>
                                      <p:tavLst>
                                        <p:tav tm="0">
                                          <p:val>
                                            <p:strVal val="#ppt_y-#ppt_h*1.125000"/>
                                          </p:val>
                                        </p:tav>
                                        <p:tav tm="100000">
                                          <p:val>
                                            <p:strVal val="#ppt_y"/>
                                          </p:val>
                                        </p:tav>
                                      </p:tavLst>
                                    </p:anim>
                                    <p:animEffect transition="in" filter="wipe(down)">
                                      <p:cBhvr>
                                        <p:cTn id="28" dur="500"/>
                                        <p:tgtEl>
                                          <p:spTgt spid="33"/>
                                        </p:tgtEl>
                                      </p:cBhvr>
                                    </p:animEffect>
                                  </p:childTnLst>
                                </p:cTn>
                              </p:par>
                              <p:par>
                                <p:cTn id="29" presetID="12" presetClass="entr" presetSubtype="4" fill="hold" grpId="0" nodeType="withEffect" nodePh="1">
                                  <p:stCondLst>
                                    <p:cond delay="0"/>
                                  </p:stCondLst>
                                  <p:endCondLst>
                                    <p:cond evt="begin" delay="0">
                                      <p:tn val="29"/>
                                    </p:cond>
                                  </p:end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p:tgtEl>
                                          <p:spTgt spid="34"/>
                                        </p:tgtEl>
                                        <p:attrNameLst>
                                          <p:attrName>ppt_y</p:attrName>
                                        </p:attrNameLst>
                                      </p:cBhvr>
                                      <p:tavLst>
                                        <p:tav tm="0">
                                          <p:val>
                                            <p:strVal val="#ppt_y+#ppt_h*1.125000"/>
                                          </p:val>
                                        </p:tav>
                                        <p:tav tm="100000">
                                          <p:val>
                                            <p:strVal val="#ppt_y"/>
                                          </p:val>
                                        </p:tav>
                                      </p:tavLst>
                                    </p:anim>
                                    <p:animEffect transition="in" filter="wipe(up)">
                                      <p:cBhvr>
                                        <p:cTn id="32" dur="500"/>
                                        <p:tgtEl>
                                          <p:spTgt spid="34"/>
                                        </p:tgtEl>
                                      </p:cBhvr>
                                    </p:animEffect>
                                  </p:childTnLst>
                                </p:cTn>
                              </p:par>
                              <p:par>
                                <p:cTn id="33" presetID="12" presetClass="entr" presetSubtype="2" fill="hold" grpId="0" nodeType="withEffect" nodePh="1">
                                  <p:stCondLst>
                                    <p:cond delay="0"/>
                                  </p:stCondLst>
                                  <p:endCondLst>
                                    <p:cond evt="begin" delay="0">
                                      <p:tn val="33"/>
                                    </p:cond>
                                  </p:end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7" grpId="0"/>
      <p:bldP spid="31" grpId="0"/>
      <p:bldP spid="32" grpId="0"/>
      <p:bldP spid="33" grpId="0"/>
      <p:bldP spid="34" grpId="0"/>
      <p:bldP spid="35" grpId="0"/>
    </p:bldLst>
  </p:timing>
  <p:extLst>
    <p:ext uri="{DCECCB84-F9BA-43D5-87BE-67443E8EF086}">
      <p15:sldGuideLst xmlns:p15="http://schemas.microsoft.com/office/powerpoint/2012/main">
        <p15:guide id="1" pos="733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howcase 3 picture">
    <p:spTree>
      <p:nvGrpSpPr>
        <p:cNvPr id="1" name=""/>
        <p:cNvGrpSpPr/>
        <p:nvPr/>
      </p:nvGrpSpPr>
      <p:grpSpPr>
        <a:xfrm>
          <a:off x="0" y="0"/>
          <a:ext cx="0" cy="0"/>
          <a:chOff x="0" y="0"/>
          <a:chExt cx="0" cy="0"/>
        </a:xfrm>
      </p:grpSpPr>
      <p:sp>
        <p:nvSpPr>
          <p:cNvPr id="39" name="Rectangle 38"/>
          <p:cNvSpPr/>
          <p:nvPr userDrawn="1"/>
        </p:nvSpPr>
        <p:spPr>
          <a:xfrm>
            <a:off x="1035920" y="2223678"/>
            <a:ext cx="3206353" cy="3588729"/>
          </a:xfrm>
          <a:prstGeom prst="rect">
            <a:avLst/>
          </a:prstGeom>
          <a:solidFill>
            <a:schemeClr val="bg1"/>
          </a:solidFill>
          <a:ln>
            <a:noFill/>
          </a:ln>
          <a:effectLst>
            <a:outerShdw blurRad="88900" dist="508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40" name="Rectangle 39"/>
          <p:cNvSpPr/>
          <p:nvPr userDrawn="1"/>
        </p:nvSpPr>
        <p:spPr>
          <a:xfrm>
            <a:off x="4488022" y="2223678"/>
            <a:ext cx="3206353" cy="3588729"/>
          </a:xfrm>
          <a:prstGeom prst="rect">
            <a:avLst/>
          </a:prstGeom>
          <a:solidFill>
            <a:schemeClr val="bg1"/>
          </a:solidFill>
          <a:ln>
            <a:noFill/>
          </a:ln>
          <a:effectLst>
            <a:outerShdw blurRad="88900" dist="508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41" name="Rectangle 40"/>
          <p:cNvSpPr/>
          <p:nvPr userDrawn="1"/>
        </p:nvSpPr>
        <p:spPr>
          <a:xfrm>
            <a:off x="7936925" y="2223678"/>
            <a:ext cx="3206353" cy="3588729"/>
          </a:xfrm>
          <a:prstGeom prst="rect">
            <a:avLst/>
          </a:prstGeom>
          <a:solidFill>
            <a:schemeClr val="bg1"/>
          </a:solidFill>
          <a:ln>
            <a:noFill/>
          </a:ln>
          <a:effectLst>
            <a:outerShdw blurRad="88900" dist="50800" dir="5400000" sx="101000" sy="10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6" name="Picture Placeholder 20"/>
          <p:cNvSpPr>
            <a:spLocks noGrp="1"/>
          </p:cNvSpPr>
          <p:nvPr>
            <p:ph type="pic" sz="quarter" idx="14"/>
          </p:nvPr>
        </p:nvSpPr>
        <p:spPr>
          <a:xfrm>
            <a:off x="1035050" y="2211728"/>
            <a:ext cx="3207600" cy="1866900"/>
          </a:xfrm>
          <a:prstGeom prst="rect">
            <a:avLst/>
          </a:prstGeom>
        </p:spPr>
        <p:txBody>
          <a:bodyPr/>
          <a:lstStyle/>
          <a:p>
            <a:endParaRPr lang="id-ID"/>
          </a:p>
        </p:txBody>
      </p:sp>
      <p:sp>
        <p:nvSpPr>
          <p:cNvPr id="37" name="Picture Placeholder 20"/>
          <p:cNvSpPr>
            <a:spLocks noGrp="1"/>
          </p:cNvSpPr>
          <p:nvPr>
            <p:ph type="pic" sz="quarter" idx="15"/>
          </p:nvPr>
        </p:nvSpPr>
        <p:spPr>
          <a:xfrm>
            <a:off x="4476750" y="2211728"/>
            <a:ext cx="3207600" cy="1866900"/>
          </a:xfrm>
          <a:prstGeom prst="rect">
            <a:avLst/>
          </a:prstGeom>
        </p:spPr>
        <p:txBody>
          <a:bodyPr/>
          <a:lstStyle/>
          <a:p>
            <a:endParaRPr lang="id-ID"/>
          </a:p>
        </p:txBody>
      </p:sp>
      <p:sp>
        <p:nvSpPr>
          <p:cNvPr id="38" name="Picture Placeholder 20"/>
          <p:cNvSpPr>
            <a:spLocks noGrp="1"/>
          </p:cNvSpPr>
          <p:nvPr>
            <p:ph type="pic" sz="quarter" idx="16"/>
          </p:nvPr>
        </p:nvSpPr>
        <p:spPr>
          <a:xfrm>
            <a:off x="7937500" y="2211728"/>
            <a:ext cx="3207600" cy="1866900"/>
          </a:xfrm>
          <a:prstGeom prst="rect">
            <a:avLst/>
          </a:prstGeom>
        </p:spPr>
        <p:txBody>
          <a:bodyPr/>
          <a:lstStyle/>
          <a:p>
            <a:endParaRPr lang="id-ID"/>
          </a:p>
        </p:txBody>
      </p:sp>
    </p:spTree>
    <p:extLst>
      <p:ext uri="{BB962C8B-B14F-4D97-AF65-F5344CB8AC3E}">
        <p14:creationId xmlns:p14="http://schemas.microsoft.com/office/powerpoint/2010/main" val="334286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50"/>
                                        <p:tgtEl>
                                          <p:spTgt spid="39"/>
                                        </p:tgtEl>
                                      </p:cBhvr>
                                    </p:animEffect>
                                    <p:anim calcmode="lin" valueType="num">
                                      <p:cBhvr>
                                        <p:cTn id="16" dur="750" fill="hold"/>
                                        <p:tgtEl>
                                          <p:spTgt spid="39"/>
                                        </p:tgtEl>
                                        <p:attrNameLst>
                                          <p:attrName>ppt_x</p:attrName>
                                        </p:attrNameLst>
                                      </p:cBhvr>
                                      <p:tavLst>
                                        <p:tav tm="0">
                                          <p:val>
                                            <p:strVal val="#ppt_x"/>
                                          </p:val>
                                        </p:tav>
                                        <p:tav tm="100000">
                                          <p:val>
                                            <p:strVal val="#ppt_x"/>
                                          </p:val>
                                        </p:tav>
                                      </p:tavLst>
                                    </p:anim>
                                    <p:anim calcmode="lin" valueType="num">
                                      <p:cBhvr>
                                        <p:cTn id="17" dur="750" fill="hold"/>
                                        <p:tgtEl>
                                          <p:spTgt spid="3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750"/>
                                        <p:tgtEl>
                                          <p:spTgt spid="40"/>
                                        </p:tgtEl>
                                      </p:cBhvr>
                                    </p:animEffect>
                                    <p:anim calcmode="lin" valueType="num">
                                      <p:cBhvr>
                                        <p:cTn id="21" dur="750" fill="hold"/>
                                        <p:tgtEl>
                                          <p:spTgt spid="40"/>
                                        </p:tgtEl>
                                        <p:attrNameLst>
                                          <p:attrName>ppt_x</p:attrName>
                                        </p:attrNameLst>
                                      </p:cBhvr>
                                      <p:tavLst>
                                        <p:tav tm="0">
                                          <p:val>
                                            <p:strVal val="#ppt_x"/>
                                          </p:val>
                                        </p:tav>
                                        <p:tav tm="100000">
                                          <p:val>
                                            <p:strVal val="#ppt_x"/>
                                          </p:val>
                                        </p:tav>
                                      </p:tavLst>
                                    </p:anim>
                                    <p:anim calcmode="lin" valueType="num">
                                      <p:cBhvr>
                                        <p:cTn id="22" dur="750" fill="hold"/>
                                        <p:tgtEl>
                                          <p:spTgt spid="4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750"/>
                                        <p:tgtEl>
                                          <p:spTgt spid="41"/>
                                        </p:tgtEl>
                                      </p:cBhvr>
                                    </p:animEffect>
                                    <p:anim calcmode="lin" valueType="num">
                                      <p:cBhvr>
                                        <p:cTn id="26" dur="750" fill="hold"/>
                                        <p:tgtEl>
                                          <p:spTgt spid="41"/>
                                        </p:tgtEl>
                                        <p:attrNameLst>
                                          <p:attrName>ppt_x</p:attrName>
                                        </p:attrNameLst>
                                      </p:cBhvr>
                                      <p:tavLst>
                                        <p:tav tm="0">
                                          <p:val>
                                            <p:strVal val="#ppt_x"/>
                                          </p:val>
                                        </p:tav>
                                        <p:tav tm="100000">
                                          <p:val>
                                            <p:strVal val="#ppt_x"/>
                                          </p:val>
                                        </p:tav>
                                      </p:tavLst>
                                    </p:anim>
                                    <p:anim calcmode="lin" valueType="num">
                                      <p:cBhvr>
                                        <p:cTn id="27" dur="75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nodePh="1">
                                  <p:stCondLst>
                                    <p:cond delay="0"/>
                                  </p:stCondLst>
                                  <p:endCondLst>
                                    <p:cond evt="begin" delay="0">
                                      <p:tn val="29"/>
                                    </p:cond>
                                  </p:end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par>
                                <p:cTn id="32" presetID="22" presetClass="entr" presetSubtype="1" fill="hold" grpId="0" nodeType="withEffect" nodePh="1">
                                  <p:stCondLst>
                                    <p:cond delay="0"/>
                                  </p:stCondLst>
                                  <p:endCondLst>
                                    <p:cond evt="begin" delay="0">
                                      <p:tn val="32"/>
                                    </p:cond>
                                  </p:endCondLst>
                                  <p:childTnLst>
                                    <p:set>
                                      <p:cBhvr>
                                        <p:cTn id="33" dur="1" fill="hold">
                                          <p:stCondLst>
                                            <p:cond delay="0"/>
                                          </p:stCondLst>
                                        </p:cTn>
                                        <p:tgtEl>
                                          <p:spTgt spid="37"/>
                                        </p:tgtEl>
                                        <p:attrNameLst>
                                          <p:attrName>style.visibility</p:attrName>
                                        </p:attrNameLst>
                                      </p:cBhvr>
                                      <p:to>
                                        <p:strVal val="visible"/>
                                      </p:to>
                                    </p:set>
                                    <p:animEffect transition="in" filter="wipe(up)">
                                      <p:cBhvr>
                                        <p:cTn id="34" dur="500"/>
                                        <p:tgtEl>
                                          <p:spTgt spid="37"/>
                                        </p:tgtEl>
                                      </p:cBhvr>
                                    </p:animEffect>
                                  </p:childTnLst>
                                </p:cTn>
                              </p:par>
                              <p:par>
                                <p:cTn id="35" presetID="22" presetClass="entr" presetSubtype="1" fill="hold" grpId="0" nodeType="withEffect" nodePh="1">
                                  <p:stCondLst>
                                    <p:cond delay="0"/>
                                  </p:stCondLst>
                                  <p:endCondLst>
                                    <p:cond evt="begin" delay="0">
                                      <p:tn val="35"/>
                                    </p:cond>
                                  </p:end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6" grpId="0"/>
      <p:bldP spid="37" grpId="0"/>
      <p:bldP spid="38" grpId="0"/>
    </p:bldLst>
  </p:timing>
  <p:extLst>
    <p:ext uri="{DCECCB84-F9BA-43D5-87BE-67443E8EF086}">
      <p15:sldGuideLst xmlns:p15="http://schemas.microsoft.com/office/powerpoint/2012/main">
        <p15:guide id="1" pos="7333">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 Picture Portfolio">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1" name="Picture Placeholder 2"/>
          <p:cNvSpPr>
            <a:spLocks noGrp="1"/>
          </p:cNvSpPr>
          <p:nvPr>
            <p:ph type="pic" sz="quarter" idx="41"/>
          </p:nvPr>
        </p:nvSpPr>
        <p:spPr>
          <a:xfrm>
            <a:off x="858400" y="1841499"/>
            <a:ext cx="1644650" cy="1644650"/>
          </a:xfrm>
          <a:prstGeom prst="ellipse">
            <a:avLst/>
          </a:prstGeom>
          <a:ln w="28575">
            <a:solidFill>
              <a:schemeClr val="tx2"/>
            </a:solidFill>
          </a:ln>
        </p:spPr>
        <p:txBody>
          <a:bodyPr anchor="ctr">
            <a:normAutofit/>
          </a:bodyPr>
          <a:lstStyle>
            <a:lvl1pPr marL="0" indent="0" algn="ctr">
              <a:buNone/>
              <a:defRPr sz="1080">
                <a:solidFill>
                  <a:schemeClr val="tx2"/>
                </a:solidFill>
              </a:defRPr>
            </a:lvl1pPr>
          </a:lstStyle>
          <a:p>
            <a:endParaRPr lang="en-US"/>
          </a:p>
        </p:txBody>
      </p:sp>
      <p:sp>
        <p:nvSpPr>
          <p:cNvPr id="32" name="Picture Placeholder 2"/>
          <p:cNvSpPr>
            <a:spLocks noGrp="1"/>
          </p:cNvSpPr>
          <p:nvPr>
            <p:ph type="pic" sz="quarter" idx="43"/>
          </p:nvPr>
        </p:nvSpPr>
        <p:spPr>
          <a:xfrm>
            <a:off x="3123928" y="1841500"/>
            <a:ext cx="1644650" cy="1644650"/>
          </a:xfrm>
          <a:prstGeom prst="ellipse">
            <a:avLst/>
          </a:prstGeom>
          <a:ln w="28575">
            <a:solidFill>
              <a:schemeClr val="tx2"/>
            </a:solidFill>
          </a:ln>
        </p:spPr>
        <p:txBody>
          <a:bodyPr anchor="ctr">
            <a:normAutofit/>
          </a:bodyPr>
          <a:lstStyle>
            <a:lvl1pPr marL="0" indent="0" algn="ctr">
              <a:buNone/>
              <a:defRPr sz="1080">
                <a:solidFill>
                  <a:schemeClr val="tx2"/>
                </a:solidFill>
              </a:defRPr>
            </a:lvl1pPr>
          </a:lstStyle>
          <a:p>
            <a:endParaRPr lang="en-US"/>
          </a:p>
        </p:txBody>
      </p:sp>
      <p:sp>
        <p:nvSpPr>
          <p:cNvPr id="33" name="Picture Placeholder 2"/>
          <p:cNvSpPr>
            <a:spLocks noGrp="1"/>
          </p:cNvSpPr>
          <p:nvPr>
            <p:ph type="pic" sz="quarter" idx="45"/>
          </p:nvPr>
        </p:nvSpPr>
        <p:spPr>
          <a:xfrm>
            <a:off x="5355188" y="1841500"/>
            <a:ext cx="1644650" cy="1644650"/>
          </a:xfrm>
          <a:prstGeom prst="ellipse">
            <a:avLst/>
          </a:prstGeom>
          <a:ln w="28575">
            <a:solidFill>
              <a:schemeClr val="tx2"/>
            </a:solidFill>
          </a:ln>
        </p:spPr>
        <p:txBody>
          <a:bodyPr anchor="ctr">
            <a:normAutofit/>
          </a:bodyPr>
          <a:lstStyle>
            <a:lvl1pPr marL="0" indent="0" algn="ctr">
              <a:buNone/>
              <a:defRPr sz="1080">
                <a:solidFill>
                  <a:schemeClr val="tx2"/>
                </a:solidFill>
              </a:defRPr>
            </a:lvl1pPr>
          </a:lstStyle>
          <a:p>
            <a:endParaRPr lang="en-US"/>
          </a:p>
        </p:txBody>
      </p:sp>
      <p:sp>
        <p:nvSpPr>
          <p:cNvPr id="34" name="Picture Placeholder 2"/>
          <p:cNvSpPr>
            <a:spLocks noGrp="1"/>
          </p:cNvSpPr>
          <p:nvPr>
            <p:ph type="pic" sz="quarter" idx="47"/>
          </p:nvPr>
        </p:nvSpPr>
        <p:spPr>
          <a:xfrm>
            <a:off x="7542824" y="1841500"/>
            <a:ext cx="1644650" cy="1644650"/>
          </a:xfrm>
          <a:prstGeom prst="ellipse">
            <a:avLst/>
          </a:prstGeom>
          <a:ln w="28575">
            <a:solidFill>
              <a:schemeClr val="tx2"/>
            </a:solidFill>
          </a:ln>
        </p:spPr>
        <p:txBody>
          <a:bodyPr anchor="ctr">
            <a:normAutofit/>
          </a:bodyPr>
          <a:lstStyle>
            <a:lvl1pPr marL="0" indent="0" algn="ctr">
              <a:buNone/>
              <a:defRPr sz="1080">
                <a:solidFill>
                  <a:schemeClr val="tx2"/>
                </a:solidFill>
              </a:defRPr>
            </a:lvl1pPr>
          </a:lstStyle>
          <a:p>
            <a:endParaRPr lang="en-US"/>
          </a:p>
        </p:txBody>
      </p:sp>
      <p:sp>
        <p:nvSpPr>
          <p:cNvPr id="35" name="Picture Placeholder 2"/>
          <p:cNvSpPr>
            <a:spLocks noGrp="1"/>
          </p:cNvSpPr>
          <p:nvPr>
            <p:ph type="pic" sz="quarter" idx="49"/>
          </p:nvPr>
        </p:nvSpPr>
        <p:spPr>
          <a:xfrm>
            <a:off x="858400" y="4130427"/>
            <a:ext cx="1644650" cy="1644650"/>
          </a:xfrm>
          <a:prstGeom prst="ellipse">
            <a:avLst/>
          </a:prstGeom>
          <a:ln w="28575">
            <a:solidFill>
              <a:schemeClr val="tx2"/>
            </a:solidFill>
          </a:ln>
        </p:spPr>
        <p:txBody>
          <a:bodyPr anchor="ctr">
            <a:normAutofit/>
          </a:bodyPr>
          <a:lstStyle>
            <a:lvl1pPr marL="0" indent="0" algn="ctr">
              <a:buNone/>
              <a:defRPr sz="1080">
                <a:solidFill>
                  <a:schemeClr val="tx2"/>
                </a:solidFill>
              </a:defRPr>
            </a:lvl1pPr>
          </a:lstStyle>
          <a:p>
            <a:endParaRPr lang="en-US"/>
          </a:p>
        </p:txBody>
      </p:sp>
      <p:sp>
        <p:nvSpPr>
          <p:cNvPr id="42" name="Picture Placeholder 2"/>
          <p:cNvSpPr>
            <a:spLocks noGrp="1"/>
          </p:cNvSpPr>
          <p:nvPr>
            <p:ph type="pic" sz="quarter" idx="51"/>
          </p:nvPr>
        </p:nvSpPr>
        <p:spPr>
          <a:xfrm>
            <a:off x="3123928" y="4130427"/>
            <a:ext cx="1644650" cy="1644650"/>
          </a:xfrm>
          <a:prstGeom prst="ellipse">
            <a:avLst/>
          </a:prstGeom>
          <a:ln w="28575">
            <a:solidFill>
              <a:schemeClr val="tx2"/>
            </a:solidFill>
          </a:ln>
        </p:spPr>
        <p:txBody>
          <a:bodyPr anchor="ctr">
            <a:normAutofit/>
          </a:bodyPr>
          <a:lstStyle>
            <a:lvl1pPr marL="0" indent="0" algn="ctr">
              <a:buNone/>
              <a:defRPr sz="1080">
                <a:solidFill>
                  <a:schemeClr val="tx2"/>
                </a:solidFill>
              </a:defRPr>
            </a:lvl1pPr>
          </a:lstStyle>
          <a:p>
            <a:endParaRPr lang="en-US"/>
          </a:p>
        </p:txBody>
      </p:sp>
      <p:sp>
        <p:nvSpPr>
          <p:cNvPr id="43" name="Picture Placeholder 2"/>
          <p:cNvSpPr>
            <a:spLocks noGrp="1"/>
          </p:cNvSpPr>
          <p:nvPr>
            <p:ph type="pic" sz="quarter" idx="53"/>
          </p:nvPr>
        </p:nvSpPr>
        <p:spPr>
          <a:xfrm>
            <a:off x="5355188" y="4130427"/>
            <a:ext cx="1644650" cy="1644650"/>
          </a:xfrm>
          <a:prstGeom prst="ellipse">
            <a:avLst/>
          </a:prstGeom>
          <a:ln w="28575">
            <a:solidFill>
              <a:schemeClr val="tx2"/>
            </a:solidFill>
          </a:ln>
        </p:spPr>
        <p:txBody>
          <a:bodyPr anchor="ctr">
            <a:normAutofit/>
          </a:bodyPr>
          <a:lstStyle>
            <a:lvl1pPr marL="0" indent="0" algn="ctr">
              <a:buNone/>
              <a:defRPr sz="1080">
                <a:solidFill>
                  <a:schemeClr val="tx2"/>
                </a:solidFill>
              </a:defRPr>
            </a:lvl1pPr>
          </a:lstStyle>
          <a:p>
            <a:endParaRPr lang="en-US"/>
          </a:p>
        </p:txBody>
      </p:sp>
      <p:sp>
        <p:nvSpPr>
          <p:cNvPr id="44" name="Picture Placeholder 2"/>
          <p:cNvSpPr>
            <a:spLocks noGrp="1"/>
          </p:cNvSpPr>
          <p:nvPr>
            <p:ph type="pic" sz="quarter" idx="55"/>
          </p:nvPr>
        </p:nvSpPr>
        <p:spPr>
          <a:xfrm>
            <a:off x="7542824" y="4130427"/>
            <a:ext cx="1644650" cy="1644650"/>
          </a:xfrm>
          <a:prstGeom prst="ellipse">
            <a:avLst/>
          </a:prstGeom>
          <a:ln w="28575">
            <a:solidFill>
              <a:schemeClr val="tx2"/>
            </a:solidFill>
          </a:ln>
        </p:spPr>
        <p:txBody>
          <a:bodyPr anchor="ctr">
            <a:normAutofit/>
          </a:bodyPr>
          <a:lstStyle>
            <a:lvl1pPr marL="0" indent="0" algn="ctr">
              <a:buNone/>
              <a:defRPr sz="1080">
                <a:solidFill>
                  <a:schemeClr val="tx2"/>
                </a:solidFill>
              </a:defRPr>
            </a:lvl1pPr>
          </a:lstStyle>
          <a:p>
            <a:endParaRPr lang="en-US"/>
          </a:p>
        </p:txBody>
      </p:sp>
      <p:sp>
        <p:nvSpPr>
          <p:cNvPr id="45" name="Picture Placeholder 2"/>
          <p:cNvSpPr>
            <a:spLocks noGrp="1"/>
          </p:cNvSpPr>
          <p:nvPr>
            <p:ph type="pic" sz="quarter" idx="57"/>
          </p:nvPr>
        </p:nvSpPr>
        <p:spPr>
          <a:xfrm>
            <a:off x="9733657" y="1841500"/>
            <a:ext cx="1644650" cy="1644650"/>
          </a:xfrm>
          <a:prstGeom prst="ellipse">
            <a:avLst/>
          </a:prstGeom>
          <a:ln w="28575">
            <a:solidFill>
              <a:schemeClr val="tx2"/>
            </a:solidFill>
          </a:ln>
        </p:spPr>
        <p:txBody>
          <a:bodyPr anchor="ctr">
            <a:normAutofit/>
          </a:bodyPr>
          <a:lstStyle>
            <a:lvl1pPr marL="0" indent="0" algn="ctr">
              <a:buNone/>
              <a:defRPr sz="1080">
                <a:solidFill>
                  <a:schemeClr val="tx2"/>
                </a:solidFill>
              </a:defRPr>
            </a:lvl1pPr>
          </a:lstStyle>
          <a:p>
            <a:endParaRPr lang="en-US"/>
          </a:p>
        </p:txBody>
      </p:sp>
      <p:sp>
        <p:nvSpPr>
          <p:cNvPr id="46" name="Picture Placeholder 2"/>
          <p:cNvSpPr>
            <a:spLocks noGrp="1"/>
          </p:cNvSpPr>
          <p:nvPr>
            <p:ph type="pic" sz="quarter" idx="59"/>
          </p:nvPr>
        </p:nvSpPr>
        <p:spPr>
          <a:xfrm>
            <a:off x="9733657" y="4130427"/>
            <a:ext cx="1644650" cy="1644650"/>
          </a:xfrm>
          <a:prstGeom prst="ellipse">
            <a:avLst/>
          </a:prstGeom>
          <a:ln w="28575">
            <a:solidFill>
              <a:schemeClr val="tx2"/>
            </a:solidFill>
          </a:ln>
        </p:spPr>
        <p:txBody>
          <a:bodyPr anchor="ctr">
            <a:normAutofit/>
          </a:bodyPr>
          <a:lstStyle>
            <a:lvl1pPr marL="0" indent="0" algn="ctr">
              <a:buNone/>
              <a:defRPr sz="1080">
                <a:solidFill>
                  <a:schemeClr val="tx2"/>
                </a:solidFill>
              </a:defRPr>
            </a:lvl1pPr>
          </a:lstStyle>
          <a:p>
            <a:endParaRPr lang="en-US"/>
          </a:p>
        </p:txBody>
      </p:sp>
    </p:spTree>
    <p:extLst>
      <p:ext uri="{BB962C8B-B14F-4D97-AF65-F5344CB8AC3E}">
        <p14:creationId xmlns:p14="http://schemas.microsoft.com/office/powerpoint/2010/main" val="358672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animEffect transition="in" filter="fade">
                                      <p:cBhvr>
                                        <p:cTn id="32" dur="500"/>
                                        <p:tgtEl>
                                          <p:spTgt spid="3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Effect transition="in" filter="fade">
                                      <p:cBhvr>
                                        <p:cTn id="47" dur="500"/>
                                        <p:tgtEl>
                                          <p:spTgt spid="4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500" fill="hold"/>
                                        <p:tgtEl>
                                          <p:spTgt spid="44"/>
                                        </p:tgtEl>
                                        <p:attrNameLst>
                                          <p:attrName>ppt_w</p:attrName>
                                        </p:attrNameLst>
                                      </p:cBhvr>
                                      <p:tavLst>
                                        <p:tav tm="0">
                                          <p:val>
                                            <p:fltVal val="0"/>
                                          </p:val>
                                        </p:tav>
                                        <p:tav tm="100000">
                                          <p:val>
                                            <p:strVal val="#ppt_w"/>
                                          </p:val>
                                        </p:tav>
                                      </p:tavLst>
                                    </p:anim>
                                    <p:anim calcmode="lin" valueType="num">
                                      <p:cBhvr>
                                        <p:cTn id="51" dur="500" fill="hold"/>
                                        <p:tgtEl>
                                          <p:spTgt spid="44"/>
                                        </p:tgtEl>
                                        <p:attrNameLst>
                                          <p:attrName>ppt_h</p:attrName>
                                        </p:attrNameLst>
                                      </p:cBhvr>
                                      <p:tavLst>
                                        <p:tav tm="0">
                                          <p:val>
                                            <p:fltVal val="0"/>
                                          </p:val>
                                        </p:tav>
                                        <p:tav tm="100000">
                                          <p:val>
                                            <p:strVal val="#ppt_h"/>
                                          </p:val>
                                        </p:tav>
                                      </p:tavLst>
                                    </p:anim>
                                    <p:animEffect transition="in" filter="fade">
                                      <p:cBhvr>
                                        <p:cTn id="52" dur="500"/>
                                        <p:tgtEl>
                                          <p:spTgt spid="4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p:cTn id="60" dur="500" fill="hold"/>
                                        <p:tgtEl>
                                          <p:spTgt spid="46"/>
                                        </p:tgtEl>
                                        <p:attrNameLst>
                                          <p:attrName>ppt_w</p:attrName>
                                        </p:attrNameLst>
                                      </p:cBhvr>
                                      <p:tavLst>
                                        <p:tav tm="0">
                                          <p:val>
                                            <p:fltVal val="0"/>
                                          </p:val>
                                        </p:tav>
                                        <p:tav tm="100000">
                                          <p:val>
                                            <p:strVal val="#ppt_w"/>
                                          </p:val>
                                        </p:tav>
                                      </p:tavLst>
                                    </p:anim>
                                    <p:anim calcmode="lin" valueType="num">
                                      <p:cBhvr>
                                        <p:cTn id="61" dur="500" fill="hold"/>
                                        <p:tgtEl>
                                          <p:spTgt spid="46"/>
                                        </p:tgtEl>
                                        <p:attrNameLst>
                                          <p:attrName>ppt_h</p:attrName>
                                        </p:attrNameLst>
                                      </p:cBhvr>
                                      <p:tavLst>
                                        <p:tav tm="0">
                                          <p:val>
                                            <p:fltVal val="0"/>
                                          </p:val>
                                        </p:tav>
                                        <p:tav tm="100000">
                                          <p:val>
                                            <p:strVal val="#ppt_h"/>
                                          </p:val>
                                        </p:tav>
                                      </p:tavLst>
                                    </p:anim>
                                    <p:animEffect transition="in" filter="fade">
                                      <p:cBhvr>
                                        <p:cTn id="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1" grpId="0" animBg="1"/>
      <p:bldP spid="32" grpId="0" animBg="1"/>
      <p:bldP spid="33" grpId="0" animBg="1"/>
      <p:bldP spid="34" grpId="0" animBg="1"/>
      <p:bldP spid="35" grpId="0" animBg="1"/>
      <p:bldP spid="42" grpId="0" animBg="1"/>
      <p:bldP spid="43" grpId="0" animBg="1"/>
      <p:bldP spid="44" grpId="0" animBg="1"/>
      <p:bldP spid="45" grpId="0" animBg="1"/>
      <p:bldP spid="46" grpId="0" animBg="1"/>
    </p:bldLst>
  </p:timing>
  <p:extLst>
    <p:ext uri="{DCECCB84-F9BA-43D5-87BE-67443E8EF086}">
      <p15:sldGuideLst xmlns:p15="http://schemas.microsoft.com/office/powerpoint/2012/main">
        <p15:guide id="1" pos="7333">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6" name="Picture Placeholder 3"/>
          <p:cNvSpPr>
            <a:spLocks noGrp="1"/>
          </p:cNvSpPr>
          <p:nvPr>
            <p:ph type="pic" sz="quarter" idx="14"/>
          </p:nvPr>
        </p:nvSpPr>
        <p:spPr>
          <a:xfrm>
            <a:off x="0" y="2281846"/>
            <a:ext cx="2034000" cy="2286000"/>
          </a:xfrm>
        </p:spPr>
        <p:txBody>
          <a:bodyPr>
            <a:normAutofit/>
          </a:bodyPr>
          <a:lstStyle>
            <a:lvl1pPr>
              <a:defRPr sz="1080"/>
            </a:lvl1pPr>
          </a:lstStyle>
          <a:p>
            <a:endParaRPr lang="id-ID"/>
          </a:p>
        </p:txBody>
      </p:sp>
      <p:sp>
        <p:nvSpPr>
          <p:cNvPr id="37" name="Picture Placeholder 3"/>
          <p:cNvSpPr>
            <a:spLocks noGrp="1"/>
          </p:cNvSpPr>
          <p:nvPr>
            <p:ph type="pic" sz="quarter" idx="15"/>
          </p:nvPr>
        </p:nvSpPr>
        <p:spPr>
          <a:xfrm>
            <a:off x="2037320" y="4567846"/>
            <a:ext cx="2034000" cy="2286000"/>
          </a:xfrm>
        </p:spPr>
        <p:txBody>
          <a:bodyPr>
            <a:normAutofit/>
          </a:bodyPr>
          <a:lstStyle>
            <a:lvl1pPr>
              <a:defRPr sz="1080"/>
            </a:lvl1pPr>
          </a:lstStyle>
          <a:p>
            <a:endParaRPr lang="id-ID"/>
          </a:p>
        </p:txBody>
      </p:sp>
      <p:sp>
        <p:nvSpPr>
          <p:cNvPr id="38" name="Picture Placeholder 3"/>
          <p:cNvSpPr>
            <a:spLocks noGrp="1"/>
          </p:cNvSpPr>
          <p:nvPr>
            <p:ph type="pic" sz="quarter" idx="17"/>
          </p:nvPr>
        </p:nvSpPr>
        <p:spPr>
          <a:xfrm>
            <a:off x="4071320" y="2281846"/>
            <a:ext cx="2034000" cy="2286000"/>
          </a:xfrm>
        </p:spPr>
        <p:txBody>
          <a:bodyPr>
            <a:normAutofit/>
          </a:bodyPr>
          <a:lstStyle>
            <a:lvl1pPr>
              <a:defRPr sz="1080"/>
            </a:lvl1pPr>
          </a:lstStyle>
          <a:p>
            <a:endParaRPr lang="id-ID"/>
          </a:p>
        </p:txBody>
      </p:sp>
      <p:sp>
        <p:nvSpPr>
          <p:cNvPr id="39" name="Picture Placeholder 3"/>
          <p:cNvSpPr>
            <a:spLocks noGrp="1"/>
          </p:cNvSpPr>
          <p:nvPr>
            <p:ph type="pic" sz="quarter" idx="21"/>
          </p:nvPr>
        </p:nvSpPr>
        <p:spPr>
          <a:xfrm>
            <a:off x="6108638" y="4567846"/>
            <a:ext cx="2034000" cy="2286000"/>
          </a:xfrm>
        </p:spPr>
        <p:txBody>
          <a:bodyPr>
            <a:normAutofit/>
          </a:bodyPr>
          <a:lstStyle>
            <a:lvl1pPr>
              <a:defRPr sz="1080"/>
            </a:lvl1pPr>
          </a:lstStyle>
          <a:p>
            <a:endParaRPr lang="id-ID"/>
          </a:p>
        </p:txBody>
      </p:sp>
      <p:sp>
        <p:nvSpPr>
          <p:cNvPr id="40" name="Picture Placeholder 3"/>
          <p:cNvSpPr>
            <a:spLocks noGrp="1"/>
          </p:cNvSpPr>
          <p:nvPr>
            <p:ph type="pic" sz="quarter" idx="23"/>
          </p:nvPr>
        </p:nvSpPr>
        <p:spPr>
          <a:xfrm>
            <a:off x="8139319" y="2281846"/>
            <a:ext cx="2034000" cy="2286000"/>
          </a:xfrm>
        </p:spPr>
        <p:txBody>
          <a:bodyPr>
            <a:normAutofit/>
          </a:bodyPr>
          <a:lstStyle>
            <a:lvl1pPr>
              <a:defRPr sz="1080"/>
            </a:lvl1pPr>
          </a:lstStyle>
          <a:p>
            <a:endParaRPr lang="id-ID"/>
          </a:p>
        </p:txBody>
      </p:sp>
      <p:sp>
        <p:nvSpPr>
          <p:cNvPr id="41" name="Picture Placeholder 3"/>
          <p:cNvSpPr>
            <a:spLocks noGrp="1"/>
          </p:cNvSpPr>
          <p:nvPr>
            <p:ph type="pic" sz="quarter" idx="27"/>
          </p:nvPr>
        </p:nvSpPr>
        <p:spPr>
          <a:xfrm>
            <a:off x="10176638" y="4567846"/>
            <a:ext cx="2034000" cy="2286000"/>
          </a:xfrm>
        </p:spPr>
        <p:txBody>
          <a:bodyPr>
            <a:normAutofit/>
          </a:bodyPr>
          <a:lstStyle>
            <a:lvl1pPr>
              <a:defRPr sz="1080"/>
            </a:lvl1pPr>
          </a:lstStyle>
          <a:p>
            <a:endParaRPr lang="id-ID"/>
          </a:p>
        </p:txBody>
      </p:sp>
    </p:spTree>
    <p:extLst>
      <p:ext uri="{BB962C8B-B14F-4D97-AF65-F5344CB8AC3E}">
        <p14:creationId xmlns:p14="http://schemas.microsoft.com/office/powerpoint/2010/main" val="37534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 presetClass="entr" presetSubtype="4" fill="hold" grpId="0" nodeType="afterEffect" nodePh="1">
                                  <p:stCondLst>
                                    <p:cond delay="0"/>
                                  </p:stCondLst>
                                  <p:endCondLst>
                                    <p:cond evt="begin" delay="0">
                                      <p:tn val="13"/>
                                    </p:cond>
                                  </p:end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nodePh="1">
                                  <p:stCondLst>
                                    <p:cond delay="0"/>
                                  </p:stCondLst>
                                  <p:endCondLst>
                                    <p:cond evt="begin" delay="0">
                                      <p:tn val="21"/>
                                    </p:cond>
                                  </p:end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nodePh="1">
                                  <p:stCondLst>
                                    <p:cond delay="0"/>
                                  </p:stCondLst>
                                  <p:endCondLst>
                                    <p:cond evt="begin" delay="0">
                                      <p:tn val="25"/>
                                    </p:cond>
                                  </p:end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nodePh="1">
                                  <p:stCondLst>
                                    <p:cond delay="0"/>
                                  </p:stCondLst>
                                  <p:endCondLst>
                                    <p:cond evt="begin" delay="0">
                                      <p:tn val="33"/>
                                    </p:cond>
                                  </p:end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6" grpId="0"/>
      <p:bldP spid="37" grpId="0"/>
      <p:bldP spid="38" grpId="0"/>
      <p:bldP spid="39" grpId="0"/>
      <p:bldP spid="40" grpId="0"/>
      <p:bldP spid="41" grpId="0"/>
    </p:bldLst>
  </p:timing>
  <p:extLst>
    <p:ext uri="{DCECCB84-F9BA-43D5-87BE-67443E8EF086}">
      <p15:sldGuideLst xmlns:p15="http://schemas.microsoft.com/office/powerpoint/2012/main">
        <p15:guide id="1" pos="7333">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howcase 4 picture">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6" name="Picture Placeholder 4"/>
          <p:cNvSpPr>
            <a:spLocks noGrp="1"/>
          </p:cNvSpPr>
          <p:nvPr>
            <p:ph type="pic" sz="quarter" idx="14"/>
          </p:nvPr>
        </p:nvSpPr>
        <p:spPr>
          <a:xfrm>
            <a:off x="845761" y="1761317"/>
            <a:ext cx="3192839" cy="4320000"/>
          </a:xfrm>
        </p:spPr>
      </p:sp>
      <p:sp>
        <p:nvSpPr>
          <p:cNvPr id="37" name="Picture Placeholder 7"/>
          <p:cNvSpPr>
            <a:spLocks noGrp="1"/>
          </p:cNvSpPr>
          <p:nvPr>
            <p:ph type="pic" sz="quarter" idx="15"/>
          </p:nvPr>
        </p:nvSpPr>
        <p:spPr>
          <a:xfrm>
            <a:off x="4178300" y="1760538"/>
            <a:ext cx="2641600" cy="2088000"/>
          </a:xfrm>
        </p:spPr>
        <p:txBody>
          <a:bodyPr>
            <a:normAutofit/>
          </a:bodyPr>
          <a:lstStyle>
            <a:lvl1pPr>
              <a:defRPr sz="1080"/>
            </a:lvl1pPr>
          </a:lstStyle>
          <a:p>
            <a:endParaRPr lang="id-ID"/>
          </a:p>
        </p:txBody>
      </p:sp>
      <p:sp>
        <p:nvSpPr>
          <p:cNvPr id="38" name="Picture Placeholder 7"/>
          <p:cNvSpPr>
            <a:spLocks noGrp="1"/>
          </p:cNvSpPr>
          <p:nvPr>
            <p:ph type="pic" sz="quarter" idx="16"/>
          </p:nvPr>
        </p:nvSpPr>
        <p:spPr>
          <a:xfrm>
            <a:off x="4178300" y="3987405"/>
            <a:ext cx="2641600" cy="2088000"/>
          </a:xfrm>
        </p:spPr>
        <p:txBody>
          <a:bodyPr>
            <a:normAutofit/>
          </a:bodyPr>
          <a:lstStyle>
            <a:lvl1pPr>
              <a:defRPr sz="1080"/>
            </a:lvl1pPr>
          </a:lstStyle>
          <a:p>
            <a:endParaRPr lang="id-ID"/>
          </a:p>
        </p:txBody>
      </p:sp>
      <p:sp>
        <p:nvSpPr>
          <p:cNvPr id="39" name="Picture Placeholder 10"/>
          <p:cNvSpPr>
            <a:spLocks noGrp="1"/>
          </p:cNvSpPr>
          <p:nvPr>
            <p:ph type="pic" sz="quarter" idx="17"/>
          </p:nvPr>
        </p:nvSpPr>
        <p:spPr>
          <a:xfrm>
            <a:off x="6921500" y="1760538"/>
            <a:ext cx="4203700" cy="2087562"/>
          </a:xfrm>
        </p:spPr>
        <p:txBody>
          <a:bodyPr>
            <a:normAutofit/>
          </a:bodyPr>
          <a:lstStyle>
            <a:lvl1pPr>
              <a:defRPr sz="1080"/>
            </a:lvl1pPr>
          </a:lstStyle>
          <a:p>
            <a:endParaRPr lang="id-ID"/>
          </a:p>
        </p:txBody>
      </p:sp>
    </p:spTree>
    <p:extLst>
      <p:ext uri="{BB962C8B-B14F-4D97-AF65-F5344CB8AC3E}">
        <p14:creationId xmlns:p14="http://schemas.microsoft.com/office/powerpoint/2010/main" val="383488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par>
                                <p:cTn id="16" presetID="22" presetClass="entr" presetSubtype="2" fill="hold" grpId="0" nodeType="withEffect" nodePh="1">
                                  <p:stCondLst>
                                    <p:cond delay="0"/>
                                  </p:stCondLst>
                                  <p:endCondLst>
                                    <p:cond evt="begin" delay="0">
                                      <p:tn val="16"/>
                                    </p:cond>
                                  </p:endCondLst>
                                  <p:childTnLst>
                                    <p:set>
                                      <p:cBhvr>
                                        <p:cTn id="17" dur="1" fill="hold">
                                          <p:stCondLst>
                                            <p:cond delay="0"/>
                                          </p:stCondLst>
                                        </p:cTn>
                                        <p:tgtEl>
                                          <p:spTgt spid="37"/>
                                        </p:tgtEl>
                                        <p:attrNameLst>
                                          <p:attrName>style.visibility</p:attrName>
                                        </p:attrNameLst>
                                      </p:cBhvr>
                                      <p:to>
                                        <p:strVal val="visible"/>
                                      </p:to>
                                    </p:set>
                                    <p:animEffect transition="in" filter="wipe(right)">
                                      <p:cBhvr>
                                        <p:cTn id="18" dur="500"/>
                                        <p:tgtEl>
                                          <p:spTgt spid="37"/>
                                        </p:tgtEl>
                                      </p:cBhvr>
                                    </p:animEffect>
                                  </p:childTnLst>
                                </p:cTn>
                              </p:par>
                              <p:par>
                                <p:cTn id="19" presetID="22" presetClass="entr" presetSubtype="8" fill="hold" grpId="0" nodeType="withEffect" nodePh="1">
                                  <p:stCondLst>
                                    <p:cond delay="0"/>
                                  </p:stCondLst>
                                  <p:endCondLst>
                                    <p:cond evt="begin" delay="0">
                                      <p:tn val="19"/>
                                    </p:cond>
                                  </p:end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2" presetClass="entr" presetSubtype="1" fill="hold" grpId="0" nodeType="withEffect" nodePh="1">
                                  <p:stCondLst>
                                    <p:cond delay="0"/>
                                  </p:stCondLst>
                                  <p:endCondLst>
                                    <p:cond evt="begin" delay="0">
                                      <p:tn val="22"/>
                                    </p:cond>
                                  </p:end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37" grpId="0"/>
      <p:bldP spid="38" grpId="0"/>
      <p:bldP spid="39" grpId="0"/>
    </p:bldLst>
  </p:timing>
  <p:extLst>
    <p:ext uri="{DCECCB84-F9BA-43D5-87BE-67443E8EF086}">
      <p15:sldGuideLst xmlns:p15="http://schemas.microsoft.com/office/powerpoint/2012/main">
        <p15:guide id="1" pos="7333">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blet Mockup">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4" name="Footer Placeholder 3"/>
          <p:cNvSpPr>
            <a:spLocks noGrp="1"/>
          </p:cNvSpPr>
          <p:nvPr>
            <p:ph type="ftr" sz="quarter" idx="11"/>
          </p:nvPr>
        </p:nvSpPr>
        <p:spPr/>
        <p:txBody>
          <a:bodyPr/>
          <a:lstStyle/>
          <a:p>
            <a:pPr defTabSz="823185"/>
            <a:endParaRPr lang="id-ID">
              <a:solidFill>
                <a:prstClr val="black">
                  <a:tint val="75000"/>
                </a:prstClr>
              </a:solidFill>
            </a:endParaRPr>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6" name="Picture Placeholder 4"/>
          <p:cNvSpPr>
            <a:spLocks noGrp="1"/>
          </p:cNvSpPr>
          <p:nvPr>
            <p:ph type="pic" sz="quarter" idx="14"/>
          </p:nvPr>
        </p:nvSpPr>
        <p:spPr>
          <a:xfrm>
            <a:off x="4757361" y="2195736"/>
            <a:ext cx="2710240" cy="3595464"/>
          </a:xfrm>
        </p:spPr>
      </p:sp>
    </p:spTree>
    <p:extLst>
      <p:ext uri="{BB962C8B-B14F-4D97-AF65-F5344CB8AC3E}">
        <p14:creationId xmlns:p14="http://schemas.microsoft.com/office/powerpoint/2010/main" val="25929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15:guide id="1" pos="7333">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ablet mockup 2">
    <p:spTree>
      <p:nvGrpSpPr>
        <p:cNvPr id="1" name=""/>
        <p:cNvGrpSpPr/>
        <p:nvPr/>
      </p:nvGrpSpPr>
      <p:grpSpPr>
        <a:xfrm>
          <a:off x="0" y="0"/>
          <a:ext cx="0" cy="0"/>
          <a:chOff x="0" y="0"/>
          <a:chExt cx="0" cy="0"/>
        </a:xfrm>
      </p:grpSpPr>
      <p:sp>
        <p:nvSpPr>
          <p:cNvPr id="2" name="Title 1"/>
          <p:cNvSpPr>
            <a:spLocks noGrp="1"/>
          </p:cNvSpPr>
          <p:nvPr>
            <p:ph type="title"/>
          </p:nvPr>
        </p:nvSpPr>
        <p:spPr>
          <a:xfrm>
            <a:off x="845761" y="420593"/>
            <a:ext cx="10515600" cy="911682"/>
          </a:xfrm>
        </p:spPr>
        <p:txBody>
          <a:bodyPr/>
          <a:lstStyle>
            <a:lvl1pPr algn="ctr">
              <a:defRPr b="1"/>
            </a:lvl1pPr>
          </a:lstStyle>
          <a:p>
            <a:r>
              <a:rPr lang="en-US" dirty="0"/>
              <a:t>Click to edit Master title style</a:t>
            </a:r>
            <a:endParaRPr lang="id-ID" dirty="0"/>
          </a:p>
        </p:txBody>
      </p:sp>
      <p:sp>
        <p:nvSpPr>
          <p:cNvPr id="7" name="Rectangle 6"/>
          <p:cNvSpPr/>
          <p:nvPr userDrawn="1"/>
        </p:nvSpPr>
        <p:spPr>
          <a:xfrm>
            <a:off x="11408938" y="381349"/>
            <a:ext cx="468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260" b="1" i="0" u="none" strike="noStrike" kern="1200" cap="none" spc="0" normalizeH="0" baseline="0" noProof="0">
              <a:ln>
                <a:noFill/>
              </a:ln>
              <a:solidFill>
                <a:prstClr val="white"/>
              </a:solidFill>
              <a:effectLst/>
              <a:uLnTx/>
              <a:uFillTx/>
              <a:latin typeface="Open sans"/>
              <a:ea typeface="+mn-ea"/>
              <a:cs typeface="+mn-cs"/>
            </a:endParaRPr>
          </a:p>
        </p:txBody>
      </p:sp>
      <p:sp>
        <p:nvSpPr>
          <p:cNvPr id="5" name="Slide Number Placeholder 4"/>
          <p:cNvSpPr>
            <a:spLocks noGrp="1"/>
          </p:cNvSpPr>
          <p:nvPr>
            <p:ph type="sldNum" sz="quarter" idx="12"/>
          </p:nvPr>
        </p:nvSpPr>
        <p:spPr>
          <a:xfrm>
            <a:off x="11391197" y="432788"/>
            <a:ext cx="503483" cy="365125"/>
          </a:xfrm>
        </p:spPr>
        <p:txBody>
          <a:bodyPr/>
          <a:lstStyle>
            <a:lvl1pPr algn="ctr">
              <a:defRPr sz="1260" b="1">
                <a:solidFill>
                  <a:schemeClr val="bg1"/>
                </a:solidFill>
              </a:defRPr>
            </a:lvl1pPr>
          </a:lstStyle>
          <a:p>
            <a:pPr defTabSz="823185"/>
            <a:fld id="{250E94B5-8C35-4E38-8FC1-B73EBEBA3C09}" type="slidenum">
              <a:rPr lang="id-ID" smtClean="0">
                <a:solidFill>
                  <a:prstClr val="white"/>
                </a:solidFill>
              </a:rPr>
              <a:pPr defTabSz="823185"/>
              <a:t>‹Nº›</a:t>
            </a:fld>
            <a:endParaRPr lang="id-ID">
              <a:solidFill>
                <a:prstClr val="white"/>
              </a:solidFill>
            </a:endParaRPr>
          </a:p>
        </p:txBody>
      </p:sp>
      <p:sp>
        <p:nvSpPr>
          <p:cNvPr id="12" name="Text Placeholder 11"/>
          <p:cNvSpPr>
            <a:spLocks noGrp="1"/>
          </p:cNvSpPr>
          <p:nvPr>
            <p:ph type="body" sz="quarter" idx="13"/>
          </p:nvPr>
        </p:nvSpPr>
        <p:spPr>
          <a:xfrm>
            <a:off x="845761" y="1138779"/>
            <a:ext cx="10515600" cy="366712"/>
          </a:xfrm>
        </p:spPr>
        <p:txBody>
          <a:bodyPr>
            <a:normAutofit/>
          </a:bodyPr>
          <a:lstStyle>
            <a:lvl1pPr marL="0" indent="0" algn="ctr">
              <a:buNone/>
              <a:defRPr sz="1800">
                <a:solidFill>
                  <a:schemeClr val="bg2"/>
                </a:solidFill>
              </a:defRPr>
            </a:lvl1pPr>
          </a:lstStyle>
          <a:p>
            <a:pPr lvl="0"/>
            <a:r>
              <a:rPr lang="en-US" dirty="0"/>
              <a:t>Click to edit Master text styles</a:t>
            </a:r>
          </a:p>
        </p:txBody>
      </p:sp>
      <p:grpSp>
        <p:nvGrpSpPr>
          <p:cNvPr id="8" name="Group 7"/>
          <p:cNvGrpSpPr/>
          <p:nvPr userDrawn="1"/>
        </p:nvGrpSpPr>
        <p:grpSpPr>
          <a:xfrm>
            <a:off x="338952" y="6409324"/>
            <a:ext cx="224082" cy="221156"/>
            <a:chOff x="4328868" y="5502988"/>
            <a:chExt cx="500307" cy="493774"/>
          </a:xfrm>
        </p:grpSpPr>
        <p:sp>
          <p:nvSpPr>
            <p:cNvPr id="9" name="Freeform 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0" name="Freeform 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1" name="Group 10"/>
          <p:cNvGrpSpPr/>
          <p:nvPr userDrawn="1"/>
        </p:nvGrpSpPr>
        <p:grpSpPr>
          <a:xfrm flipH="1">
            <a:off x="11637433" y="6409324"/>
            <a:ext cx="224082" cy="221156"/>
            <a:chOff x="4328868" y="5502988"/>
            <a:chExt cx="500307" cy="493774"/>
          </a:xfrm>
        </p:grpSpPr>
        <p:sp>
          <p:nvSpPr>
            <p:cNvPr id="13" name="Freeform 1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sp>
          <p:nvSpPr>
            <p:cNvPr id="14" name="Freeform 1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15" name="Group 14"/>
          <p:cNvGrpSpPr/>
          <p:nvPr userDrawn="1"/>
        </p:nvGrpSpPr>
        <p:grpSpPr>
          <a:xfrm>
            <a:off x="0" y="6824982"/>
            <a:ext cx="12192000" cy="45719"/>
            <a:chOff x="0" y="6756401"/>
            <a:chExt cx="12192000" cy="114300"/>
          </a:xfrm>
        </p:grpSpPr>
        <p:sp>
          <p:nvSpPr>
            <p:cNvPr id="16" name="Rectangle 15"/>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7" name="Rectangle 16"/>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8" name="Rectangle 17"/>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19" name="Rectangle 18"/>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0" name="Rectangle 19"/>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grpSp>
        <p:nvGrpSpPr>
          <p:cNvPr id="21" name="Group 20"/>
          <p:cNvGrpSpPr/>
          <p:nvPr userDrawn="1"/>
        </p:nvGrpSpPr>
        <p:grpSpPr>
          <a:xfrm>
            <a:off x="0" y="1"/>
            <a:ext cx="12192000" cy="45719"/>
            <a:chOff x="0" y="6756401"/>
            <a:chExt cx="12192000" cy="114300"/>
          </a:xfrm>
        </p:grpSpPr>
        <p:sp>
          <p:nvSpPr>
            <p:cNvPr id="22" name="Rectangle 2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3" name="Rectangle 2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4" name="Rectangle 2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5" name="Rectangle 2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sp>
          <p:nvSpPr>
            <p:cNvPr id="26" name="Rectangle 2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3185" rtl="0" eaLnBrk="1" fontAlgn="auto" latinLnBrk="0" hangingPunct="1">
                <a:lnSpc>
                  <a:spcPct val="100000"/>
                </a:lnSpc>
                <a:spcBef>
                  <a:spcPts val="0"/>
                </a:spcBef>
                <a:spcAft>
                  <a:spcPts val="0"/>
                </a:spcAft>
                <a:buClrTx/>
                <a:buSzTx/>
                <a:buFontTx/>
                <a:buNone/>
                <a:tabLst/>
                <a:defRPr/>
              </a:pPr>
              <a:endParaRPr kumimoji="0" lang="id-ID" sz="1620" b="0" i="0" u="none" strike="noStrike" kern="1200" cap="none" spc="0" normalizeH="0" baseline="0" noProof="0">
                <a:ln>
                  <a:noFill/>
                </a:ln>
                <a:solidFill>
                  <a:prstClr val="white"/>
                </a:solidFill>
                <a:effectLst/>
                <a:uLnTx/>
                <a:uFillTx/>
                <a:latin typeface="Open sans"/>
                <a:ea typeface="+mn-ea"/>
                <a:cs typeface="+mn-cs"/>
              </a:endParaRPr>
            </a:p>
          </p:txBody>
        </p:sp>
      </p:grpSp>
      <p:sp>
        <p:nvSpPr>
          <p:cNvPr id="36" name="Picture Placeholder 4"/>
          <p:cNvSpPr>
            <a:spLocks noGrp="1"/>
          </p:cNvSpPr>
          <p:nvPr>
            <p:ph type="pic" sz="quarter" idx="14"/>
          </p:nvPr>
        </p:nvSpPr>
        <p:spPr>
          <a:xfrm>
            <a:off x="4506516" y="2316656"/>
            <a:ext cx="3265884" cy="4351924"/>
          </a:xfrm>
        </p:spPr>
      </p:sp>
    </p:spTree>
    <p:extLst>
      <p:ext uri="{BB962C8B-B14F-4D97-AF65-F5344CB8AC3E}">
        <p14:creationId xmlns:p14="http://schemas.microsoft.com/office/powerpoint/2010/main" val="181192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extLst>
    <p:ext uri="{DCECCB84-F9BA-43D5-87BE-67443E8EF086}">
      <p15:sldGuideLst xmlns:p15="http://schemas.microsoft.com/office/powerpoint/2012/main">
        <p15:guide id="1" pos="7333">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slideLayout" Target="../slideLayouts/slideLayout109.xml"/><Relationship Id="rId50" Type="http://schemas.openxmlformats.org/officeDocument/2006/relationships/slideLayout" Target="../slideLayouts/slideLayout112.xml"/><Relationship Id="rId55" Type="http://schemas.openxmlformats.org/officeDocument/2006/relationships/slideLayout" Target="../slideLayouts/slideLayout117.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9" Type="http://schemas.openxmlformats.org/officeDocument/2006/relationships/slideLayout" Target="../slideLayouts/slideLayout91.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slideLayout" Target="../slideLayouts/slideLayout107.xml"/><Relationship Id="rId53" Type="http://schemas.openxmlformats.org/officeDocument/2006/relationships/slideLayout" Target="../slideLayouts/slideLayout115.xml"/><Relationship Id="rId58" Type="http://schemas.openxmlformats.org/officeDocument/2006/relationships/slideLayout" Target="../slideLayouts/slideLayout120.xml"/><Relationship Id="rId5" Type="http://schemas.openxmlformats.org/officeDocument/2006/relationships/slideLayout" Target="../slideLayouts/slideLayout67.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slideLayout" Target="../slideLayouts/slideLayout110.xml"/><Relationship Id="rId56" Type="http://schemas.openxmlformats.org/officeDocument/2006/relationships/slideLayout" Target="../slideLayouts/slideLayout118.xml"/><Relationship Id="rId8" Type="http://schemas.openxmlformats.org/officeDocument/2006/relationships/slideLayout" Target="../slideLayouts/slideLayout70.xml"/><Relationship Id="rId51" Type="http://schemas.openxmlformats.org/officeDocument/2006/relationships/slideLayout" Target="../slideLayouts/slideLayout113.xml"/><Relationship Id="rId3" Type="http://schemas.openxmlformats.org/officeDocument/2006/relationships/slideLayout" Target="../slideLayouts/slideLayout65.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slideLayout" Target="../slideLayouts/slideLayout108.xml"/><Relationship Id="rId59" Type="http://schemas.openxmlformats.org/officeDocument/2006/relationships/theme" Target="../theme/theme3.xml"/><Relationship Id="rId20" Type="http://schemas.openxmlformats.org/officeDocument/2006/relationships/slideLayout" Target="../slideLayouts/slideLayout82.xml"/><Relationship Id="rId41" Type="http://schemas.openxmlformats.org/officeDocument/2006/relationships/slideLayout" Target="../slideLayouts/slideLayout103.xml"/><Relationship Id="rId54" Type="http://schemas.openxmlformats.org/officeDocument/2006/relationships/slideLayout" Target="../slideLayouts/slideLayout116.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slideLayout" Target="../slideLayouts/slideLayout111.xml"/><Relationship Id="rId57" Type="http://schemas.openxmlformats.org/officeDocument/2006/relationships/slideLayout" Target="../slideLayouts/slideLayout119.xml"/><Relationship Id="rId10" Type="http://schemas.openxmlformats.org/officeDocument/2006/relationships/slideLayout" Target="../slideLayouts/slideLayout72.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52" Type="http://schemas.openxmlformats.org/officeDocument/2006/relationships/slideLayout" Target="../slideLayouts/slideLayout1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7214A-B52F-4E60-9405-5F20099871D9}" type="datetime1">
              <a:rPr lang="id-ID" smtClean="0"/>
              <a:t>15/08/2021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E94B5-8C35-4E38-8FC1-B73EBEBA3C09}" type="slidenum">
              <a:rPr lang="id-ID" smtClean="0"/>
              <a:t>‹Nº›</a:t>
            </a:fld>
            <a:endParaRPr lang="id-ID"/>
          </a:p>
        </p:txBody>
      </p:sp>
    </p:spTree>
    <p:extLst>
      <p:ext uri="{BB962C8B-B14F-4D97-AF65-F5344CB8AC3E}">
        <p14:creationId xmlns:p14="http://schemas.microsoft.com/office/powerpoint/2010/main" val="302281751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721" r:id="rId3"/>
    <p:sldLayoutId id="2147483714" r:id="rId4"/>
    <p:sldLayoutId id="2147483716" r:id="rId5"/>
    <p:sldLayoutId id="2147483715" r:id="rId6"/>
    <p:sldLayoutId id="2147483713" r:id="rId7"/>
    <p:sldLayoutId id="2147483707" r:id="rId8"/>
    <p:sldLayoutId id="2147483704" r:id="rId9"/>
    <p:sldLayoutId id="2147483687" r:id="rId10"/>
    <p:sldLayoutId id="2147483671" r:id="rId11"/>
    <p:sldLayoutId id="2147483672" r:id="rId12"/>
    <p:sldLayoutId id="2147483678" r:id="rId13"/>
    <p:sldLayoutId id="2147483679" r:id="rId14"/>
    <p:sldLayoutId id="2147483677" r:id="rId15"/>
    <p:sldLayoutId id="2147483680" r:id="rId16"/>
    <p:sldLayoutId id="2147483681" r:id="rId17"/>
    <p:sldLayoutId id="2147483682" r:id="rId18"/>
    <p:sldLayoutId id="2147483683" r:id="rId19"/>
    <p:sldLayoutId id="2147483684" r:id="rId20"/>
    <p:sldLayoutId id="2147483685" r:id="rId21"/>
    <p:sldLayoutId id="2147483686" r:id="rId22"/>
    <p:sldLayoutId id="2147483720" r:id="rId23"/>
    <p:sldLayoutId id="2147483717" r:id="rId24"/>
    <p:sldLayoutId id="2147483719" r:id="rId25"/>
    <p:sldLayoutId id="2147483718" r:id="rId26"/>
    <p:sldLayoutId id="2147483689" r:id="rId27"/>
    <p:sldLayoutId id="2147483692" r:id="rId28"/>
    <p:sldLayoutId id="2147483693" r:id="rId29"/>
    <p:sldLayoutId id="2147483694" r:id="rId30"/>
    <p:sldLayoutId id="2147483695" r:id="rId31"/>
    <p:sldLayoutId id="2147483696" r:id="rId32"/>
    <p:sldLayoutId id="2147483697" r:id="rId33"/>
    <p:sldLayoutId id="2147483699" r:id="rId34"/>
    <p:sldLayoutId id="2147483698" r:id="rId35"/>
    <p:sldLayoutId id="2147483700" r:id="rId36"/>
    <p:sldLayoutId id="2147483701" r:id="rId37"/>
    <p:sldLayoutId id="2147483690" r:id="rId38"/>
    <p:sldLayoutId id="2147483691" r:id="rId39"/>
    <p:sldLayoutId id="2147483676" r:id="rId40"/>
    <p:sldLayoutId id="2147483675" r:id="rId41"/>
    <p:sldLayoutId id="2147483673" r:id="rId42"/>
    <p:sldLayoutId id="2147483674" r:id="rId43"/>
    <p:sldLayoutId id="2147483670" r:id="rId44"/>
    <p:sldLayoutId id="2147483658" r:id="rId45"/>
    <p:sldLayoutId id="2147483656" r:id="rId46"/>
    <p:sldLayoutId id="2147483712" r:id="rId47"/>
    <p:sldLayoutId id="2147483711" r:id="rId48"/>
    <p:sldLayoutId id="2147483708" r:id="rId49"/>
    <p:sldLayoutId id="2147483705" r:id="rId50"/>
    <p:sldLayoutId id="2147483703" r:id="rId51"/>
    <p:sldLayoutId id="2147483667" r:id="rId52"/>
    <p:sldLayoutId id="2147483669" r:id="rId53"/>
    <p:sldLayoutId id="2147483706" r:id="rId54"/>
    <p:sldLayoutId id="2147483688" r:id="rId55"/>
    <p:sldLayoutId id="2147483710" r:id="rId56"/>
    <p:sldLayoutId id="2147483709" r:id="rId57"/>
    <p:sldLayoutId id="2147483702" r:id="rId58"/>
    <p:sldLayoutId id="2147483722" r:id="rId59"/>
    <p:sldLayoutId id="2147483723" r:id="rId60"/>
    <p:sldLayoutId id="2147483725" r:id="rId6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1D645-CE04-4838-B192-FA008DD9FEC2}" type="datetimeFigureOut">
              <a:rPr lang="id-ID" smtClean="0"/>
              <a:t>15/08/2021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56F1B-C519-4DE7-B085-8574403D1239}" type="slidenum">
              <a:rPr lang="id-ID" smtClean="0"/>
              <a:t>‹Nº›</a:t>
            </a:fld>
            <a:endParaRPr lang="id-ID"/>
          </a:p>
        </p:txBody>
      </p:sp>
    </p:spTree>
    <p:extLst>
      <p:ext uri="{BB962C8B-B14F-4D97-AF65-F5344CB8AC3E}">
        <p14:creationId xmlns:p14="http://schemas.microsoft.com/office/powerpoint/2010/main" val="273889931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pPr defTabSz="823185"/>
            <a:fld id="{08D7214A-B52F-4E60-9405-5F20099871D9}" type="datetime1">
              <a:rPr lang="id-ID" smtClean="0">
                <a:solidFill>
                  <a:prstClr val="black">
                    <a:tint val="75000"/>
                  </a:prstClr>
                </a:solidFill>
              </a:rPr>
              <a:pPr defTabSz="823185"/>
              <a:t>15/08/2021</a:t>
            </a:fld>
            <a:endParaRPr lang="id-ID">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pPr defTabSz="823185"/>
            <a:endParaRPr lang="id-ID" dirty="0">
              <a:solidFill>
                <a:prstClr val="black">
                  <a:tint val="75000"/>
                </a:prstClr>
              </a:solidFill>
            </a:endParaRPr>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pPr defTabSz="823185"/>
            <a:fld id="{250E94B5-8C35-4E38-8FC1-B73EBEBA3C09}" type="slidenum">
              <a:rPr lang="id-ID" smtClean="0">
                <a:solidFill>
                  <a:prstClr val="black">
                    <a:tint val="75000"/>
                  </a:prstClr>
                </a:solidFill>
              </a:rPr>
              <a:pPr defTabSz="823185"/>
              <a:t>‹Nº›</a:t>
            </a:fld>
            <a:endParaRPr lang="id-ID">
              <a:solidFill>
                <a:prstClr val="black">
                  <a:tint val="75000"/>
                </a:prstClr>
              </a:solidFill>
            </a:endParaRPr>
          </a:p>
        </p:txBody>
      </p:sp>
    </p:spTree>
    <p:extLst>
      <p:ext uri="{BB962C8B-B14F-4D97-AF65-F5344CB8AC3E}">
        <p14:creationId xmlns:p14="http://schemas.microsoft.com/office/powerpoint/2010/main" val="221828030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 id="2147483761" r:id="rId35"/>
    <p:sldLayoutId id="2147483762" r:id="rId36"/>
    <p:sldLayoutId id="2147483763" r:id="rId37"/>
    <p:sldLayoutId id="2147483764" r:id="rId38"/>
    <p:sldLayoutId id="2147483765" r:id="rId39"/>
    <p:sldLayoutId id="2147483766" r:id="rId40"/>
    <p:sldLayoutId id="2147483767" r:id="rId41"/>
    <p:sldLayoutId id="2147483768" r:id="rId42"/>
    <p:sldLayoutId id="2147483769" r:id="rId43"/>
    <p:sldLayoutId id="2147483770" r:id="rId44"/>
    <p:sldLayoutId id="2147483771" r:id="rId45"/>
    <p:sldLayoutId id="2147483772" r:id="rId46"/>
    <p:sldLayoutId id="2147483773" r:id="rId47"/>
    <p:sldLayoutId id="2147483774" r:id="rId48"/>
    <p:sldLayoutId id="2147483775" r:id="rId49"/>
    <p:sldLayoutId id="2147483776" r:id="rId50"/>
    <p:sldLayoutId id="2147483777" r:id="rId51"/>
    <p:sldLayoutId id="2147483778" r:id="rId52"/>
    <p:sldLayoutId id="2147483779" r:id="rId53"/>
    <p:sldLayoutId id="2147483780" r:id="rId54"/>
    <p:sldLayoutId id="2147483781" r:id="rId55"/>
    <p:sldLayoutId id="2147483782" r:id="rId56"/>
    <p:sldLayoutId id="2147483783" r:id="rId57"/>
    <p:sldLayoutId id="2147483784" r:id="rId58"/>
  </p:sldLayoutIdLst>
  <p:hf hdr="0" ftr="0" dt="0"/>
  <p:txStyles>
    <p:titleStyle>
      <a:lvl1pPr algn="l" defTabSz="823185" rtl="0" eaLnBrk="1" latinLnBrk="0" hangingPunct="1">
        <a:lnSpc>
          <a:spcPct val="90000"/>
        </a:lnSpc>
        <a:spcBef>
          <a:spcPct val="0"/>
        </a:spcBef>
        <a:buNone/>
        <a:defRPr sz="3961" kern="1200">
          <a:solidFill>
            <a:schemeClr val="tx1"/>
          </a:solidFill>
          <a:latin typeface="+mj-lt"/>
          <a:ea typeface="+mj-ea"/>
          <a:cs typeface="+mj-cs"/>
        </a:defRPr>
      </a:lvl1pPr>
    </p:titleStyle>
    <p:bodyStyle>
      <a:lvl1pPr marL="205796" indent="-205796" algn="l" defTabSz="823185" rtl="0" eaLnBrk="1" latinLnBrk="0" hangingPunct="1">
        <a:lnSpc>
          <a:spcPct val="90000"/>
        </a:lnSpc>
        <a:spcBef>
          <a:spcPts val="901"/>
        </a:spcBef>
        <a:buFont typeface="Arial" panose="020B0604020202020204" pitchFamily="34" charset="0"/>
        <a:buChar char="•"/>
        <a:defRPr sz="2521" kern="1200">
          <a:solidFill>
            <a:schemeClr val="tx1"/>
          </a:solidFill>
          <a:latin typeface="+mn-lt"/>
          <a:ea typeface="+mn-ea"/>
          <a:cs typeface="+mn-cs"/>
        </a:defRPr>
      </a:lvl1pPr>
      <a:lvl2pPr marL="617388" indent="-205796" algn="l" defTabSz="823185"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981" indent="-205796" algn="l" defTabSz="823185"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574" indent="-205796" algn="l" defTabSz="823185"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2166" indent="-205796" algn="l" defTabSz="823185"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758" indent="-205796" algn="l" defTabSz="823185"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50" indent="-205796" algn="l" defTabSz="823185"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43" indent="-205796" algn="l" defTabSz="823185"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36" indent="-205796" algn="l" defTabSz="823185"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id-ID"/>
      </a:defPPr>
      <a:lvl1pPr marL="0" algn="l" defTabSz="823185" rtl="0" eaLnBrk="1" latinLnBrk="0" hangingPunct="1">
        <a:defRPr sz="1620" kern="1200">
          <a:solidFill>
            <a:schemeClr val="tx1"/>
          </a:solidFill>
          <a:latin typeface="+mn-lt"/>
          <a:ea typeface="+mn-ea"/>
          <a:cs typeface="+mn-cs"/>
        </a:defRPr>
      </a:lvl1pPr>
      <a:lvl2pPr marL="411592" algn="l" defTabSz="823185" rtl="0" eaLnBrk="1" latinLnBrk="0" hangingPunct="1">
        <a:defRPr sz="1620" kern="1200">
          <a:solidFill>
            <a:schemeClr val="tx1"/>
          </a:solidFill>
          <a:latin typeface="+mn-lt"/>
          <a:ea typeface="+mn-ea"/>
          <a:cs typeface="+mn-cs"/>
        </a:defRPr>
      </a:lvl2pPr>
      <a:lvl3pPr marL="823185" algn="l" defTabSz="823185" rtl="0" eaLnBrk="1" latinLnBrk="0" hangingPunct="1">
        <a:defRPr sz="1620" kern="1200">
          <a:solidFill>
            <a:schemeClr val="tx1"/>
          </a:solidFill>
          <a:latin typeface="+mn-lt"/>
          <a:ea typeface="+mn-ea"/>
          <a:cs typeface="+mn-cs"/>
        </a:defRPr>
      </a:lvl3pPr>
      <a:lvl4pPr marL="1234777" algn="l" defTabSz="823185" rtl="0" eaLnBrk="1" latinLnBrk="0" hangingPunct="1">
        <a:defRPr sz="1620" kern="1200">
          <a:solidFill>
            <a:schemeClr val="tx1"/>
          </a:solidFill>
          <a:latin typeface="+mn-lt"/>
          <a:ea typeface="+mn-ea"/>
          <a:cs typeface="+mn-cs"/>
        </a:defRPr>
      </a:lvl4pPr>
      <a:lvl5pPr marL="1646370" algn="l" defTabSz="823185" rtl="0" eaLnBrk="1" latinLnBrk="0" hangingPunct="1">
        <a:defRPr sz="1620" kern="1200">
          <a:solidFill>
            <a:schemeClr val="tx1"/>
          </a:solidFill>
          <a:latin typeface="+mn-lt"/>
          <a:ea typeface="+mn-ea"/>
          <a:cs typeface="+mn-cs"/>
        </a:defRPr>
      </a:lvl5pPr>
      <a:lvl6pPr marL="2057962" algn="l" defTabSz="823185" rtl="0" eaLnBrk="1" latinLnBrk="0" hangingPunct="1">
        <a:defRPr sz="1620" kern="1200">
          <a:solidFill>
            <a:schemeClr val="tx1"/>
          </a:solidFill>
          <a:latin typeface="+mn-lt"/>
          <a:ea typeface="+mn-ea"/>
          <a:cs typeface="+mn-cs"/>
        </a:defRPr>
      </a:lvl6pPr>
      <a:lvl7pPr marL="2469554" algn="l" defTabSz="823185" rtl="0" eaLnBrk="1" latinLnBrk="0" hangingPunct="1">
        <a:defRPr sz="1620" kern="1200">
          <a:solidFill>
            <a:schemeClr val="tx1"/>
          </a:solidFill>
          <a:latin typeface="+mn-lt"/>
          <a:ea typeface="+mn-ea"/>
          <a:cs typeface="+mn-cs"/>
        </a:defRPr>
      </a:lvl7pPr>
      <a:lvl8pPr marL="2881147" algn="l" defTabSz="823185" rtl="0" eaLnBrk="1" latinLnBrk="0" hangingPunct="1">
        <a:defRPr sz="1620" kern="1200">
          <a:solidFill>
            <a:schemeClr val="tx1"/>
          </a:solidFill>
          <a:latin typeface="+mn-lt"/>
          <a:ea typeface="+mn-ea"/>
          <a:cs typeface="+mn-cs"/>
        </a:defRPr>
      </a:lvl8pPr>
      <a:lvl9pPr marL="3292739" algn="l" defTabSz="823185"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6"/>
            <a:ext cx="10515600" cy="4351339"/>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EE8B764B-5422-408E-9D04-54B83D1862AB}" type="datetimeFigureOut">
              <a:rPr lang="en-US" smtClean="0"/>
              <a:t>8/15/2021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E3813BF9-5145-4417-B95D-FA8627973885}" type="slidenum">
              <a:rPr lang="en-US" smtClean="0"/>
              <a:t>‹Nº›</a:t>
            </a:fld>
            <a:endParaRPr lang="en-US"/>
          </a:p>
        </p:txBody>
      </p:sp>
    </p:spTree>
    <p:extLst>
      <p:ext uri="{BB962C8B-B14F-4D97-AF65-F5344CB8AC3E}">
        <p14:creationId xmlns:p14="http://schemas.microsoft.com/office/powerpoint/2010/main" val="248578415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Lst>
  <p:txStyles>
    <p:titleStyle>
      <a:lvl1pPr algn="l" defTabSz="823185" rtl="0" eaLnBrk="1" latinLnBrk="0" hangingPunct="1">
        <a:lnSpc>
          <a:spcPct val="90000"/>
        </a:lnSpc>
        <a:spcBef>
          <a:spcPct val="0"/>
        </a:spcBef>
        <a:buNone/>
        <a:defRPr sz="3961" b="0" i="0" u="none" kern="1200">
          <a:solidFill>
            <a:schemeClr val="tx1"/>
          </a:solidFill>
          <a:latin typeface="+mj-lt"/>
          <a:ea typeface="+mj-ea"/>
          <a:cs typeface="+mj-cs"/>
        </a:defRPr>
      </a:lvl1pPr>
    </p:titleStyle>
    <p:bodyStyle>
      <a:lvl1pPr marL="205796" indent="-205796" algn="l" defTabSz="823185" rtl="0" eaLnBrk="1" latinLnBrk="0" hangingPunct="1">
        <a:lnSpc>
          <a:spcPct val="90000"/>
        </a:lnSpc>
        <a:spcBef>
          <a:spcPts val="901"/>
        </a:spcBef>
        <a:buFont typeface="Arial" panose="020B0604020202020204" pitchFamily="34" charset="0"/>
        <a:buChar char="•"/>
        <a:defRPr sz="2521" kern="1200">
          <a:solidFill>
            <a:schemeClr val="tx1"/>
          </a:solidFill>
          <a:latin typeface="+mn-lt"/>
          <a:ea typeface="+mn-ea"/>
          <a:cs typeface="+mn-cs"/>
        </a:defRPr>
      </a:lvl1pPr>
      <a:lvl2pPr marL="617388" indent="-205796" algn="l" defTabSz="823185" rtl="0" eaLnBrk="1" latinLnBrk="0" hangingPunct="1">
        <a:lnSpc>
          <a:spcPct val="90000"/>
        </a:lnSpc>
        <a:spcBef>
          <a:spcPts val="450"/>
        </a:spcBef>
        <a:buFont typeface="Arial" panose="020B0604020202020204" pitchFamily="34" charset="0"/>
        <a:buChar char="•"/>
        <a:defRPr sz="2160" b="0" i="0" u="none" kern="1200">
          <a:solidFill>
            <a:schemeClr val="tx1"/>
          </a:solidFill>
          <a:latin typeface="+mn-lt"/>
          <a:ea typeface="+mn-ea"/>
          <a:cs typeface="+mn-cs"/>
        </a:defRPr>
      </a:lvl2pPr>
      <a:lvl3pPr marL="1028981" indent="-205796" algn="l" defTabSz="823185"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574" indent="-205796" algn="l" defTabSz="823185"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2166" indent="-205796" algn="l" defTabSz="823185"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758" indent="-205796" algn="l" defTabSz="823185"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50" indent="-205796" algn="l" defTabSz="823185"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43" indent="-205796" algn="l" defTabSz="823185"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36" indent="-205796" algn="l" defTabSz="823185"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85" rtl="0" eaLnBrk="1" latinLnBrk="0" hangingPunct="1">
        <a:defRPr sz="1620" kern="1200">
          <a:solidFill>
            <a:schemeClr val="tx1"/>
          </a:solidFill>
          <a:latin typeface="+mn-lt"/>
          <a:ea typeface="+mn-ea"/>
          <a:cs typeface="+mn-cs"/>
        </a:defRPr>
      </a:lvl1pPr>
      <a:lvl2pPr marL="411592" algn="l" defTabSz="823185" rtl="0" eaLnBrk="1" latinLnBrk="0" hangingPunct="1">
        <a:defRPr sz="1620" kern="1200">
          <a:solidFill>
            <a:schemeClr val="tx1"/>
          </a:solidFill>
          <a:latin typeface="+mn-lt"/>
          <a:ea typeface="+mn-ea"/>
          <a:cs typeface="+mn-cs"/>
        </a:defRPr>
      </a:lvl2pPr>
      <a:lvl3pPr marL="823185" algn="l" defTabSz="823185" rtl="0" eaLnBrk="1" latinLnBrk="0" hangingPunct="1">
        <a:defRPr sz="1620" kern="1200">
          <a:solidFill>
            <a:schemeClr val="tx1"/>
          </a:solidFill>
          <a:latin typeface="+mn-lt"/>
          <a:ea typeface="+mn-ea"/>
          <a:cs typeface="+mn-cs"/>
        </a:defRPr>
      </a:lvl3pPr>
      <a:lvl4pPr marL="1234777" algn="l" defTabSz="823185" rtl="0" eaLnBrk="1" latinLnBrk="0" hangingPunct="1">
        <a:defRPr sz="1620" kern="1200">
          <a:solidFill>
            <a:schemeClr val="tx1"/>
          </a:solidFill>
          <a:latin typeface="+mn-lt"/>
          <a:ea typeface="+mn-ea"/>
          <a:cs typeface="+mn-cs"/>
        </a:defRPr>
      </a:lvl4pPr>
      <a:lvl5pPr marL="1646370" algn="l" defTabSz="823185" rtl="0" eaLnBrk="1" latinLnBrk="0" hangingPunct="1">
        <a:defRPr sz="1620" kern="1200">
          <a:solidFill>
            <a:schemeClr val="tx1"/>
          </a:solidFill>
          <a:latin typeface="+mn-lt"/>
          <a:ea typeface="+mn-ea"/>
          <a:cs typeface="+mn-cs"/>
        </a:defRPr>
      </a:lvl5pPr>
      <a:lvl6pPr marL="2057962" algn="l" defTabSz="823185" rtl="0" eaLnBrk="1" latinLnBrk="0" hangingPunct="1">
        <a:defRPr sz="1620" kern="1200">
          <a:solidFill>
            <a:schemeClr val="tx1"/>
          </a:solidFill>
          <a:latin typeface="+mn-lt"/>
          <a:ea typeface="+mn-ea"/>
          <a:cs typeface="+mn-cs"/>
        </a:defRPr>
      </a:lvl6pPr>
      <a:lvl7pPr marL="2469554" algn="l" defTabSz="823185" rtl="0" eaLnBrk="1" latinLnBrk="0" hangingPunct="1">
        <a:defRPr sz="1620" kern="1200">
          <a:solidFill>
            <a:schemeClr val="tx1"/>
          </a:solidFill>
          <a:latin typeface="+mn-lt"/>
          <a:ea typeface="+mn-ea"/>
          <a:cs typeface="+mn-cs"/>
        </a:defRPr>
      </a:lvl7pPr>
      <a:lvl8pPr marL="2881147" algn="l" defTabSz="823185" rtl="0" eaLnBrk="1" latinLnBrk="0" hangingPunct="1">
        <a:defRPr sz="1620" kern="1200">
          <a:solidFill>
            <a:schemeClr val="tx1"/>
          </a:solidFill>
          <a:latin typeface="+mn-lt"/>
          <a:ea typeface="+mn-ea"/>
          <a:cs typeface="+mn-cs"/>
        </a:defRPr>
      </a:lvl8pPr>
      <a:lvl9pPr marL="3292739" algn="l" defTabSz="823185"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slideLayout" Target="../slideLayouts/slideLayout60.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p:blipFill>
        <p:spPr>
          <a:xfrm>
            <a:off x="-1" y="71853"/>
            <a:ext cx="12154627" cy="6786147"/>
          </a:xfrm>
        </p:spPr>
      </p:pic>
      <p:sp>
        <p:nvSpPr>
          <p:cNvPr id="8" name="Rectangle 7"/>
          <p:cNvSpPr/>
          <p:nvPr/>
        </p:nvSpPr>
        <p:spPr>
          <a:xfrm>
            <a:off x="0" y="-1"/>
            <a:ext cx="12192000" cy="6929854"/>
          </a:xfrm>
          <a:prstGeom prst="rect">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10"/>
          <p:cNvSpPr/>
          <p:nvPr/>
        </p:nvSpPr>
        <p:spPr>
          <a:xfrm>
            <a:off x="7988519" y="2654519"/>
            <a:ext cx="4203481" cy="4203481"/>
          </a:xfrm>
          <a:custGeom>
            <a:avLst/>
            <a:gdLst>
              <a:gd name="connsiteX0" fmla="*/ 4203481 w 4203481"/>
              <a:gd name="connsiteY0" fmla="*/ 0 h 4203481"/>
              <a:gd name="connsiteX1" fmla="*/ 4203481 w 4203481"/>
              <a:gd name="connsiteY1" fmla="*/ 4203481 h 4203481"/>
              <a:gd name="connsiteX2" fmla="*/ 0 w 4203481"/>
              <a:gd name="connsiteY2" fmla="*/ 4203481 h 4203481"/>
            </a:gdLst>
            <a:ahLst/>
            <a:cxnLst>
              <a:cxn ang="0">
                <a:pos x="connsiteX0" y="connsiteY0"/>
              </a:cxn>
              <a:cxn ang="0">
                <a:pos x="connsiteX1" y="connsiteY1"/>
              </a:cxn>
              <a:cxn ang="0">
                <a:pos x="connsiteX2" y="connsiteY2"/>
              </a:cxn>
            </a:cxnLst>
            <a:rect l="l" t="t" r="r" b="b"/>
            <a:pathLst>
              <a:path w="4203481" h="4203481">
                <a:moveTo>
                  <a:pt x="4203481" y="0"/>
                </a:moveTo>
                <a:lnTo>
                  <a:pt x="4203481" y="4203481"/>
                </a:lnTo>
                <a:lnTo>
                  <a:pt x="0" y="4203481"/>
                </a:lnTo>
                <a:close/>
              </a:path>
            </a:pathLst>
          </a:custGeom>
          <a:solidFill>
            <a:schemeClr val="accent6">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2" name="Freeform 11"/>
          <p:cNvSpPr/>
          <p:nvPr/>
        </p:nvSpPr>
        <p:spPr>
          <a:xfrm>
            <a:off x="0" y="0"/>
            <a:ext cx="4342354" cy="4342354"/>
          </a:xfrm>
          <a:custGeom>
            <a:avLst/>
            <a:gdLst>
              <a:gd name="connsiteX0" fmla="*/ 0 w 4342354"/>
              <a:gd name="connsiteY0" fmla="*/ 0 h 4342354"/>
              <a:gd name="connsiteX1" fmla="*/ 4342354 w 4342354"/>
              <a:gd name="connsiteY1" fmla="*/ 0 h 4342354"/>
              <a:gd name="connsiteX2" fmla="*/ 0 w 4342354"/>
              <a:gd name="connsiteY2" fmla="*/ 4342354 h 4342354"/>
            </a:gdLst>
            <a:ahLst/>
            <a:cxnLst>
              <a:cxn ang="0">
                <a:pos x="connsiteX0" y="connsiteY0"/>
              </a:cxn>
              <a:cxn ang="0">
                <a:pos x="connsiteX1" y="connsiteY1"/>
              </a:cxn>
              <a:cxn ang="0">
                <a:pos x="connsiteX2" y="connsiteY2"/>
              </a:cxn>
            </a:cxnLst>
            <a:rect l="l" t="t" r="r" b="b"/>
            <a:pathLst>
              <a:path w="4342354" h="4342354">
                <a:moveTo>
                  <a:pt x="0" y="0"/>
                </a:moveTo>
                <a:lnTo>
                  <a:pt x="4342354" y="0"/>
                </a:lnTo>
                <a:lnTo>
                  <a:pt x="0" y="4342354"/>
                </a:lnTo>
                <a:close/>
              </a:path>
            </a:pathLst>
          </a:custGeom>
          <a:solidFill>
            <a:schemeClr val="accent6">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p>
        </p:txBody>
      </p:sp>
      <p:sp>
        <p:nvSpPr>
          <p:cNvPr id="13" name="Title 1"/>
          <p:cNvSpPr txBox="1">
            <a:spLocks/>
          </p:cNvSpPr>
          <p:nvPr/>
        </p:nvSpPr>
        <p:spPr>
          <a:xfrm>
            <a:off x="1079864" y="2513673"/>
            <a:ext cx="11092906" cy="164642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800"/>
              </a:spcAft>
            </a:pPr>
            <a:r>
              <a:rPr lang="es-MX" sz="3200" b="1" dirty="0">
                <a:solidFill>
                  <a:schemeClr val="bg1"/>
                </a:solidFill>
                <a:effectLst>
                  <a:outerShdw blurRad="38100" dist="38100" dir="2700000" algn="tl">
                    <a:srgbClr val="000000">
                      <a:alpha val="43137"/>
                    </a:srgbClr>
                  </a:outerShdw>
                </a:effectLst>
              </a:rPr>
              <a:t>¿Qué es y cómo lograrla?</a:t>
            </a:r>
          </a:p>
        </p:txBody>
      </p:sp>
      <p:sp>
        <p:nvSpPr>
          <p:cNvPr id="14" name="Title 1"/>
          <p:cNvSpPr txBox="1">
            <a:spLocks/>
          </p:cNvSpPr>
          <p:nvPr/>
        </p:nvSpPr>
        <p:spPr>
          <a:xfrm>
            <a:off x="1079862" y="4444278"/>
            <a:ext cx="11092908" cy="3158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id-ID" sz="2400" b="1" dirty="0">
              <a:solidFill>
                <a:schemeClr val="bg1"/>
              </a:solidFill>
              <a:effectLst>
                <a:outerShdw blurRad="38100" dist="38100" dir="2700000" algn="tl">
                  <a:srgbClr val="000000">
                    <a:alpha val="43137"/>
                  </a:srgbClr>
                </a:outerShdw>
              </a:effectLst>
            </a:endParaRPr>
          </a:p>
        </p:txBody>
      </p:sp>
      <p:sp>
        <p:nvSpPr>
          <p:cNvPr id="15" name="Rectangle 3"/>
          <p:cNvSpPr/>
          <p:nvPr/>
        </p:nvSpPr>
        <p:spPr>
          <a:xfrm>
            <a:off x="6089777" y="3873530"/>
            <a:ext cx="177500" cy="177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16" name="Rectangle 4"/>
          <p:cNvSpPr/>
          <p:nvPr/>
        </p:nvSpPr>
        <p:spPr>
          <a:xfrm>
            <a:off x="6313772" y="3873530"/>
            <a:ext cx="177500" cy="177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17" name="Rectangle 5"/>
          <p:cNvSpPr/>
          <p:nvPr/>
        </p:nvSpPr>
        <p:spPr>
          <a:xfrm>
            <a:off x="6537767" y="3873530"/>
            <a:ext cx="177500" cy="1775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18" name="Rectangle 6"/>
          <p:cNvSpPr/>
          <p:nvPr/>
        </p:nvSpPr>
        <p:spPr>
          <a:xfrm>
            <a:off x="6760236" y="3873530"/>
            <a:ext cx="177500" cy="1775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19" name="Rectangle 11"/>
          <p:cNvSpPr/>
          <p:nvPr/>
        </p:nvSpPr>
        <p:spPr>
          <a:xfrm>
            <a:off x="6985356" y="3873530"/>
            <a:ext cx="177500" cy="1775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pic>
        <p:nvPicPr>
          <p:cNvPr id="20" name="Imagen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8062" y="6132260"/>
            <a:ext cx="3496565" cy="576357"/>
          </a:xfrm>
          <a:prstGeom prst="rect">
            <a:avLst/>
          </a:prstGeom>
        </p:spPr>
      </p:pic>
      <p:sp>
        <p:nvSpPr>
          <p:cNvPr id="21" name="TextBox 7"/>
          <p:cNvSpPr txBox="1"/>
          <p:nvPr/>
        </p:nvSpPr>
        <p:spPr>
          <a:xfrm>
            <a:off x="2335623" y="1801693"/>
            <a:ext cx="8584018" cy="892552"/>
          </a:xfrm>
          <a:prstGeom prst="rect">
            <a:avLst/>
          </a:prstGeom>
          <a:noFill/>
          <a:ln w="44450">
            <a:solidFill>
              <a:srgbClr val="FFFFFF"/>
            </a:solidFill>
          </a:ln>
        </p:spPr>
        <p:txBody>
          <a:bodyPr wrap="square" rtlCol="0">
            <a:spAutoFit/>
          </a:bodyPr>
          <a:lstStyle/>
          <a:p>
            <a:pPr algn="ctr"/>
            <a:r>
              <a:rPr lang="es-MX" sz="5200" dirty="0">
                <a:solidFill>
                  <a:srgbClr val="FFFFFF"/>
                </a:solidFill>
                <a:effectLst>
                  <a:outerShdw blurRad="38100" dist="38100" dir="2700000" algn="tl">
                    <a:srgbClr val="000000">
                      <a:alpha val="43137"/>
                    </a:srgbClr>
                  </a:outerShdw>
                </a:effectLst>
                <a:latin typeface="Nevis" panose="02000800000000000000" pitchFamily="2" charset="0"/>
              </a:rPr>
              <a:t>Certificación ISO 22000</a:t>
            </a:r>
            <a:endParaRPr lang="id-ID" sz="5200" dirty="0">
              <a:solidFill>
                <a:srgbClr val="FFFFFF"/>
              </a:solidFill>
              <a:effectLst>
                <a:outerShdw blurRad="38100" dist="38100" dir="2700000" algn="tl">
                  <a:srgbClr val="000000">
                    <a:alpha val="43137"/>
                  </a:srgbClr>
                </a:outerShdw>
              </a:effectLst>
              <a:latin typeface="Nevis" panose="02000800000000000000" pitchFamily="2" charset="0"/>
            </a:endParaRPr>
          </a:p>
        </p:txBody>
      </p:sp>
    </p:spTree>
    <p:extLst>
      <p:ext uri="{BB962C8B-B14F-4D97-AF65-F5344CB8AC3E}">
        <p14:creationId xmlns:p14="http://schemas.microsoft.com/office/powerpoint/2010/main" val="41871836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0-#ppt_w/2"/>
                                          </p:val>
                                        </p:tav>
                                        <p:tav tm="100000">
                                          <p:val>
                                            <p:strVal val="#ppt_x"/>
                                          </p:val>
                                        </p:tav>
                                      </p:tavLst>
                                    </p:anim>
                                    <p:anim calcmode="lin" valueType="num">
                                      <p:cBhvr additive="base">
                                        <p:cTn id="20" dur="75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0-#ppt_w/2"/>
                                          </p:val>
                                        </p:tav>
                                        <p:tav tm="100000">
                                          <p:val>
                                            <p:strVal val="#ppt_x"/>
                                          </p:val>
                                        </p:tav>
                                      </p:tavLst>
                                    </p:anim>
                                    <p:anim calcmode="lin" valueType="num">
                                      <p:cBhvr additive="base">
                                        <p:cTn id="24" dur="75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0-#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75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750" fill="hold"/>
                                        <p:tgtEl>
                                          <p:spTgt spid="16"/>
                                        </p:tgtEl>
                                        <p:attrNameLst>
                                          <p:attrName>ppt_x</p:attrName>
                                        </p:attrNameLst>
                                      </p:cBhvr>
                                      <p:tavLst>
                                        <p:tav tm="0">
                                          <p:val>
                                            <p:strVal val="0-#ppt_w/2"/>
                                          </p:val>
                                        </p:tav>
                                        <p:tav tm="100000">
                                          <p:val>
                                            <p:strVal val="#ppt_x"/>
                                          </p:val>
                                        </p:tav>
                                      </p:tavLst>
                                    </p:anim>
                                    <p:anim calcmode="lin" valueType="num">
                                      <p:cBhvr additive="base">
                                        <p:cTn id="32" dur="75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ppt_y"/>
                                          </p:val>
                                        </p:tav>
                                        <p:tav tm="100000">
                                          <p:val>
                                            <p:strVal val="#ppt_y"/>
                                          </p:val>
                                        </p:tav>
                                      </p:tavLst>
                                    </p:anim>
                                  </p:childTnLst>
                                </p:cTn>
                              </p:par>
                            </p:childTnLst>
                          </p:cTn>
                        </p:par>
                        <p:par>
                          <p:cTn id="37" fill="hold">
                            <p:stCondLst>
                              <p:cond delay="2250"/>
                            </p:stCondLst>
                            <p:childTnLst>
                              <p:par>
                                <p:cTn id="38" presetID="22" presetClass="entr" presetSubtype="4" fill="hold" grpId="0" nodeType="afterEffect" nodePh="1">
                                  <p:stCondLst>
                                    <p:cond delay="0"/>
                                  </p:stCondLst>
                                  <p:endCondLst>
                                    <p:cond evt="begin" delay="0">
                                      <p:tn val="38"/>
                                    </p:cond>
                                  </p:end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275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3250"/>
                            </p:stCondLst>
                            <p:childTnLst>
                              <p:par>
                                <p:cTn id="46" presetID="16" presetClass="entr" presetSubtype="2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p:bldP spid="14" grpId="0"/>
      <p:bldP spid="15" grpId="0" animBg="1"/>
      <p:bldP spid="16" grpId="0" animBg="1"/>
      <p:bldP spid="17" grpId="0" animBg="1"/>
      <p:bldP spid="18" grpId="0" animBg="1"/>
      <p:bldP spid="19"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03626"/>
            <a:ext cx="10515600" cy="642040"/>
          </a:xfrm>
        </p:spPr>
        <p:txBody>
          <a:bodyPr vert="horz" lIns="61732" tIns="30866" rIns="61732" bIns="30866" rtlCol="0" anchor="ctr">
            <a:normAutofit/>
          </a:bodyPr>
          <a:lstStyle/>
          <a:p>
            <a:pPr algn="ctr"/>
            <a:r>
              <a:rPr lang="es-MX" sz="3961" b="1" dirty="0">
                <a:solidFill>
                  <a:schemeClr val="tx1"/>
                </a:solidFill>
                <a:latin typeface="Lato" panose="020F0502020204030203" pitchFamily="34" charset="0"/>
              </a:rPr>
              <a:t>Forma de pago</a:t>
            </a:r>
            <a:endParaRPr lang="id-ID" sz="3961" b="1" dirty="0">
              <a:solidFill>
                <a:schemeClr val="tx1"/>
              </a:solidFill>
              <a:latin typeface="Lato" panose="020F0502020204030203" pitchFamily="34" charset="0"/>
            </a:endParaRPr>
          </a:p>
        </p:txBody>
      </p:sp>
      <p:sp>
        <p:nvSpPr>
          <p:cNvPr id="6" name="Text Placeholder 5"/>
          <p:cNvSpPr>
            <a:spLocks noGrp="1"/>
          </p:cNvSpPr>
          <p:nvPr>
            <p:ph type="body" sz="quarter" idx="10"/>
          </p:nvPr>
        </p:nvSpPr>
        <p:spPr>
          <a:xfrm>
            <a:off x="1362778" y="945666"/>
            <a:ext cx="9466444" cy="406400"/>
          </a:xfrm>
        </p:spPr>
        <p:txBody>
          <a:bodyPr/>
          <a:lstStyle/>
          <a:p>
            <a:r>
              <a:rPr lang="es-MX" dirty="0">
                <a:latin typeface="Open Sans" panose="020B0606030504020204" pitchFamily="34" charset="0"/>
                <a:ea typeface="Open Sans" panose="020B0606030504020204" pitchFamily="34" charset="0"/>
                <a:cs typeface="Open Sans" panose="020B0606030504020204" pitchFamily="34" charset="0"/>
              </a:rPr>
              <a:t>Sobre la inversión para implementar y certificar tu Sistema de Gestión</a:t>
            </a:r>
            <a:endParaRPr lang="id-ID"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id-ID"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p:cNvCxnSpPr/>
          <p:nvPr>
            <p:custDataLst>
              <p:tags r:id="rId1"/>
            </p:custDataLst>
          </p:nvPr>
        </p:nvCxnSpPr>
        <p:spPr>
          <a:xfrm>
            <a:off x="939214" y="2883422"/>
            <a:ext cx="0" cy="912629"/>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2"/>
            </p:custDataLst>
          </p:nvPr>
        </p:nvCxnSpPr>
        <p:spPr>
          <a:xfrm>
            <a:off x="5041746" y="2121977"/>
            <a:ext cx="0" cy="1363367"/>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3"/>
            </p:custDataLst>
          </p:nvPr>
        </p:nvSpPr>
        <p:spPr>
          <a:xfrm>
            <a:off x="1065383" y="3409523"/>
            <a:ext cx="540000" cy="394922"/>
          </a:xfrm>
          <a:prstGeom prst="rect">
            <a:avLst/>
          </a:prstGeom>
          <a:solidFill>
            <a:schemeClr val="accent1"/>
          </a:solidFill>
        </p:spPr>
        <p:txBody>
          <a:bodyPr vert="horz" wrap="square" lIns="109756" tIns="54878" rIns="109756" bIns="54878" rtlCol="0" anchor="ctr" anchorCtr="0">
            <a:noAutofit/>
          </a:bodyPr>
          <a:lstStyle>
            <a:defPPr>
              <a:defRPr lang="id-ID"/>
            </a:defPPr>
            <a:lvl1pPr algn="ctr" defTabSz="1219352">
              <a:defRPr sz="1867">
                <a:solidFill>
                  <a:prstClr val="white"/>
                </a:solidFill>
                <a:latin typeface="Open Sans Light"/>
              </a:defRPr>
            </a:lvl1pPr>
          </a:lstStyle>
          <a:p>
            <a:r>
              <a:rPr lang="en-US" sz="1260" b="1" dirty="0"/>
              <a:t>1</a:t>
            </a:r>
          </a:p>
        </p:txBody>
      </p:sp>
      <p:cxnSp>
        <p:nvCxnSpPr>
          <p:cNvPr id="10" name="Straight Connector 9"/>
          <p:cNvCxnSpPr/>
          <p:nvPr>
            <p:custDataLst>
              <p:tags r:id="rId4"/>
            </p:custDataLst>
          </p:nvPr>
        </p:nvCxnSpPr>
        <p:spPr>
          <a:xfrm>
            <a:off x="1635547" y="3475343"/>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5"/>
            </p:custDataLst>
          </p:nvPr>
        </p:nvSpPr>
        <p:spPr>
          <a:xfrm>
            <a:off x="1574906" y="3409523"/>
            <a:ext cx="540000" cy="394922"/>
          </a:xfrm>
          <a:prstGeom prst="rect">
            <a:avLst/>
          </a:prstGeom>
          <a:solidFill>
            <a:schemeClr val="accent5"/>
          </a:solidFill>
        </p:spPr>
        <p:txBody>
          <a:bodyPr vert="horz" wrap="square" lIns="109756" tIns="54878" rIns="109756" bIns="54878" rtlCol="0" anchor="ctr" anchorCtr="0">
            <a:noAutofit/>
          </a:bodyPr>
          <a:lstStyle>
            <a:defPPr>
              <a:defRPr lang="id-ID"/>
            </a:defPPr>
            <a:lvl1pPr defTabSz="1219352">
              <a:defRPr sz="1867">
                <a:solidFill>
                  <a:prstClr val="white"/>
                </a:solidFill>
                <a:latin typeface="Open Sans Light"/>
              </a:defRPr>
            </a:lvl1pPr>
          </a:lstStyle>
          <a:p>
            <a:pPr algn="ctr"/>
            <a:r>
              <a:rPr lang="en-US" sz="1260" b="1" dirty="0"/>
              <a:t>2</a:t>
            </a:r>
          </a:p>
        </p:txBody>
      </p:sp>
      <p:cxnSp>
        <p:nvCxnSpPr>
          <p:cNvPr id="12" name="Straight Connector 11"/>
          <p:cNvCxnSpPr/>
          <p:nvPr>
            <p:custDataLst>
              <p:tags r:id="rId6"/>
            </p:custDataLst>
          </p:nvPr>
        </p:nvCxnSpPr>
        <p:spPr>
          <a:xfrm>
            <a:off x="2175546" y="3475343"/>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7"/>
            </p:custDataLst>
          </p:nvPr>
        </p:nvSpPr>
        <p:spPr>
          <a:xfrm>
            <a:off x="2112821" y="3408647"/>
            <a:ext cx="540000" cy="394922"/>
          </a:xfrm>
          <a:prstGeom prst="rect">
            <a:avLst/>
          </a:prstGeom>
          <a:solidFill>
            <a:schemeClr val="accent1"/>
          </a:solidFill>
        </p:spPr>
        <p:txBody>
          <a:bodyPr vert="horz" wrap="square" lIns="109756" tIns="54878" rIns="109756" bIns="54878" rtlCol="0" anchor="ctr" anchorCtr="0">
            <a:noAutofit/>
          </a:bodyPr>
          <a:lstStyle/>
          <a:p>
            <a:pPr algn="ctr" defTabSz="823185"/>
            <a:r>
              <a:rPr lang="en-US" sz="1260" b="1" dirty="0">
                <a:solidFill>
                  <a:prstClr val="white"/>
                </a:solidFill>
                <a:latin typeface="Open Sans Light"/>
              </a:rPr>
              <a:t>3</a:t>
            </a:r>
          </a:p>
        </p:txBody>
      </p:sp>
      <p:cxnSp>
        <p:nvCxnSpPr>
          <p:cNvPr id="14" name="Straight Connector 13"/>
          <p:cNvCxnSpPr/>
          <p:nvPr>
            <p:custDataLst>
              <p:tags r:id="rId8"/>
            </p:custDataLst>
          </p:nvPr>
        </p:nvCxnSpPr>
        <p:spPr>
          <a:xfrm>
            <a:off x="2839441" y="3474467"/>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custDataLst>
              <p:tags r:id="rId9"/>
            </p:custDataLst>
          </p:nvPr>
        </p:nvSpPr>
        <p:spPr>
          <a:xfrm>
            <a:off x="2647278" y="3408647"/>
            <a:ext cx="540000" cy="394922"/>
          </a:xfrm>
          <a:prstGeom prst="rect">
            <a:avLst/>
          </a:prstGeom>
          <a:solidFill>
            <a:schemeClr val="accent3"/>
          </a:solidFill>
        </p:spPr>
        <p:txBody>
          <a:bodyPr vert="horz" wrap="square" lIns="109756" tIns="54878" rIns="109756" bIns="54878" rtlCol="0" anchor="ctr" anchorCtr="0">
            <a:noAutofit/>
          </a:bodyPr>
          <a:lstStyle/>
          <a:p>
            <a:pPr algn="ctr" defTabSz="823185"/>
            <a:r>
              <a:rPr lang="en-US" sz="1260" b="1" dirty="0">
                <a:solidFill>
                  <a:prstClr val="white"/>
                </a:solidFill>
                <a:latin typeface="Open Sans Light"/>
              </a:rPr>
              <a:t>4</a:t>
            </a:r>
          </a:p>
        </p:txBody>
      </p:sp>
      <p:cxnSp>
        <p:nvCxnSpPr>
          <p:cNvPr id="16" name="Straight Connector 15"/>
          <p:cNvCxnSpPr/>
          <p:nvPr>
            <p:custDataLst>
              <p:tags r:id="rId10"/>
            </p:custDataLst>
          </p:nvPr>
        </p:nvCxnSpPr>
        <p:spPr>
          <a:xfrm>
            <a:off x="3517007" y="3474467"/>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11"/>
            </p:custDataLst>
          </p:nvPr>
        </p:nvSpPr>
        <p:spPr>
          <a:xfrm>
            <a:off x="3175003" y="3408647"/>
            <a:ext cx="540000" cy="394922"/>
          </a:xfrm>
          <a:prstGeom prst="rect">
            <a:avLst/>
          </a:prstGeom>
          <a:solidFill>
            <a:schemeClr val="accent1"/>
          </a:solidFill>
        </p:spPr>
        <p:txBody>
          <a:bodyPr vert="horz" wrap="square" lIns="109756" tIns="54878" rIns="109756" bIns="54878" rtlCol="0" anchor="ctr" anchorCtr="0">
            <a:noAutofit/>
          </a:bodyPr>
          <a:lstStyle>
            <a:defPPr>
              <a:defRPr lang="id-ID"/>
            </a:defPPr>
            <a:lvl1pPr defTabSz="1219352">
              <a:defRPr sz="1867">
                <a:solidFill>
                  <a:prstClr val="white"/>
                </a:solidFill>
                <a:latin typeface="Open Sans Light"/>
              </a:defRPr>
            </a:lvl1pPr>
          </a:lstStyle>
          <a:p>
            <a:pPr algn="ctr"/>
            <a:r>
              <a:rPr lang="en-US" sz="1260" b="1" dirty="0"/>
              <a:t>5</a:t>
            </a:r>
          </a:p>
        </p:txBody>
      </p:sp>
      <p:cxnSp>
        <p:nvCxnSpPr>
          <p:cNvPr id="18" name="Straight Connector 17"/>
          <p:cNvCxnSpPr/>
          <p:nvPr>
            <p:custDataLst>
              <p:tags r:id="rId12"/>
            </p:custDataLst>
          </p:nvPr>
        </p:nvCxnSpPr>
        <p:spPr>
          <a:xfrm>
            <a:off x="4194572" y="3474467"/>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custDataLst>
              <p:tags r:id="rId13"/>
            </p:custDataLst>
          </p:nvPr>
        </p:nvSpPr>
        <p:spPr>
          <a:xfrm>
            <a:off x="3713510" y="3408647"/>
            <a:ext cx="540000" cy="394922"/>
          </a:xfrm>
          <a:prstGeom prst="rect">
            <a:avLst/>
          </a:prstGeom>
          <a:solidFill>
            <a:schemeClr val="accent2"/>
          </a:solidFill>
        </p:spPr>
        <p:txBody>
          <a:bodyPr vert="horz" wrap="square" lIns="109756" tIns="54878" rIns="109756" bIns="54878" rtlCol="0" anchor="ctr" anchorCtr="0">
            <a:noAutofit/>
          </a:bodyPr>
          <a:lstStyle>
            <a:defPPr>
              <a:defRPr lang="id-ID"/>
            </a:defPPr>
            <a:lvl1pPr defTabSz="1219352">
              <a:defRPr sz="1867">
                <a:solidFill>
                  <a:prstClr val="white"/>
                </a:solidFill>
                <a:latin typeface="Open Sans Light"/>
              </a:defRPr>
            </a:lvl1pPr>
          </a:lstStyle>
          <a:p>
            <a:pPr algn="ctr"/>
            <a:r>
              <a:rPr lang="en-US" sz="1260" b="1" dirty="0"/>
              <a:t>6</a:t>
            </a:r>
          </a:p>
        </p:txBody>
      </p:sp>
      <p:cxnSp>
        <p:nvCxnSpPr>
          <p:cNvPr id="20" name="Straight Connector 19"/>
          <p:cNvCxnSpPr/>
          <p:nvPr>
            <p:custDataLst>
              <p:tags r:id="rId14"/>
            </p:custDataLst>
          </p:nvPr>
        </p:nvCxnSpPr>
        <p:spPr>
          <a:xfrm>
            <a:off x="4885808" y="3475343"/>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5"/>
            </p:custDataLst>
          </p:nvPr>
        </p:nvSpPr>
        <p:spPr>
          <a:xfrm>
            <a:off x="4246545" y="3403871"/>
            <a:ext cx="540000" cy="394922"/>
          </a:xfrm>
          <a:prstGeom prst="rect">
            <a:avLst/>
          </a:prstGeom>
          <a:solidFill>
            <a:schemeClr val="accent4"/>
          </a:solidFill>
        </p:spPr>
        <p:txBody>
          <a:bodyPr vert="horz" wrap="square" lIns="109756" tIns="54878" rIns="109756" bIns="54878" rtlCol="0" anchor="ctr" anchorCtr="0">
            <a:noAutofit/>
          </a:bodyPr>
          <a:lstStyle>
            <a:defPPr>
              <a:defRPr lang="id-ID"/>
            </a:defPPr>
            <a:lvl1pPr algn="ctr" defTabSz="1219352">
              <a:defRPr sz="1867">
                <a:solidFill>
                  <a:prstClr val="white"/>
                </a:solidFill>
                <a:latin typeface="Open Sans Light"/>
              </a:defRPr>
            </a:lvl1pPr>
          </a:lstStyle>
          <a:p>
            <a:r>
              <a:rPr lang="en-US" sz="1260" b="1" dirty="0"/>
              <a:t>7</a:t>
            </a:r>
          </a:p>
        </p:txBody>
      </p:sp>
      <p:cxnSp>
        <p:nvCxnSpPr>
          <p:cNvPr id="22" name="Straight Connector 21"/>
          <p:cNvCxnSpPr/>
          <p:nvPr>
            <p:custDataLst>
              <p:tags r:id="rId16"/>
            </p:custDataLst>
          </p:nvPr>
        </p:nvCxnSpPr>
        <p:spPr>
          <a:xfrm>
            <a:off x="5568331" y="3500252"/>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17"/>
            </p:custDataLst>
          </p:nvPr>
        </p:nvSpPr>
        <p:spPr>
          <a:xfrm>
            <a:off x="4787967" y="3408647"/>
            <a:ext cx="540000" cy="394922"/>
          </a:xfrm>
          <a:prstGeom prst="rect">
            <a:avLst/>
          </a:prstGeom>
          <a:solidFill>
            <a:schemeClr val="accent1"/>
          </a:solidFill>
        </p:spPr>
        <p:txBody>
          <a:bodyPr vert="horz" wrap="square" lIns="109756" tIns="54878" rIns="109756" bIns="54878" rtlCol="0" anchor="ctr" anchorCtr="0">
            <a:noAutofit/>
          </a:bodyPr>
          <a:lstStyle>
            <a:defPPr>
              <a:defRPr lang="id-ID"/>
            </a:defPPr>
            <a:lvl1pPr algn="ctr" defTabSz="1219352">
              <a:defRPr sz="1867">
                <a:solidFill>
                  <a:prstClr val="white"/>
                </a:solidFill>
                <a:latin typeface="Open Sans Light"/>
              </a:defRPr>
            </a:lvl1pPr>
          </a:lstStyle>
          <a:p>
            <a:r>
              <a:rPr lang="en-US" sz="1260" b="1" dirty="0"/>
              <a:t>8</a:t>
            </a:r>
          </a:p>
        </p:txBody>
      </p:sp>
      <p:cxnSp>
        <p:nvCxnSpPr>
          <p:cNvPr id="24" name="Straight Connector 23"/>
          <p:cNvCxnSpPr/>
          <p:nvPr>
            <p:custDataLst>
              <p:tags r:id="rId18"/>
            </p:custDataLst>
          </p:nvPr>
        </p:nvCxnSpPr>
        <p:spPr>
          <a:xfrm>
            <a:off x="6245896" y="3500252"/>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19"/>
            </p:custDataLst>
          </p:nvPr>
        </p:nvSpPr>
        <p:spPr>
          <a:xfrm>
            <a:off x="5323868" y="3415353"/>
            <a:ext cx="540000" cy="394923"/>
          </a:xfrm>
          <a:prstGeom prst="rect">
            <a:avLst/>
          </a:prstGeom>
          <a:solidFill>
            <a:schemeClr val="accent5"/>
          </a:solidFill>
        </p:spPr>
        <p:txBody>
          <a:bodyPr vert="horz" wrap="square" lIns="109756" tIns="54878" rIns="109756" bIns="54878" rtlCol="0" anchor="ctr" anchorCtr="0">
            <a:noAutofit/>
          </a:bodyPr>
          <a:lstStyle>
            <a:defPPr>
              <a:defRPr lang="id-ID"/>
            </a:defPPr>
            <a:lvl1pPr algn="ctr" defTabSz="1219352">
              <a:defRPr sz="1867">
                <a:solidFill>
                  <a:prstClr val="white"/>
                </a:solidFill>
                <a:latin typeface="Open Sans Light"/>
              </a:defRPr>
            </a:lvl1pPr>
          </a:lstStyle>
          <a:p>
            <a:r>
              <a:rPr lang="en-US" sz="1260" b="1" dirty="0"/>
              <a:t>9</a:t>
            </a:r>
          </a:p>
        </p:txBody>
      </p:sp>
      <p:cxnSp>
        <p:nvCxnSpPr>
          <p:cNvPr id="26" name="Straight Connector 25"/>
          <p:cNvCxnSpPr/>
          <p:nvPr>
            <p:custDataLst>
              <p:tags r:id="rId20"/>
            </p:custDataLst>
          </p:nvPr>
        </p:nvCxnSpPr>
        <p:spPr>
          <a:xfrm>
            <a:off x="6923462" y="3500252"/>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1"/>
            </p:custDataLst>
          </p:nvPr>
        </p:nvSpPr>
        <p:spPr>
          <a:xfrm>
            <a:off x="5858703" y="3411109"/>
            <a:ext cx="540000" cy="391240"/>
          </a:xfrm>
          <a:prstGeom prst="rect">
            <a:avLst/>
          </a:prstGeom>
          <a:solidFill>
            <a:schemeClr val="accent1"/>
          </a:solidFill>
        </p:spPr>
        <p:txBody>
          <a:bodyPr vert="horz" wrap="square" lIns="109756" tIns="54878" rIns="109756" bIns="54878" rtlCol="0" anchor="ctr" anchorCtr="0">
            <a:noAutofit/>
          </a:bodyPr>
          <a:lstStyle/>
          <a:p>
            <a:pPr algn="ctr" defTabSz="823185"/>
            <a:r>
              <a:rPr lang="en-US" sz="1260" b="1" dirty="0">
                <a:solidFill>
                  <a:prstClr val="white"/>
                </a:solidFill>
                <a:latin typeface="Open Sans Light"/>
              </a:rPr>
              <a:t>10</a:t>
            </a:r>
          </a:p>
        </p:txBody>
      </p:sp>
      <p:cxnSp>
        <p:nvCxnSpPr>
          <p:cNvPr id="28" name="Straight Connector 27"/>
          <p:cNvCxnSpPr/>
          <p:nvPr>
            <p:custDataLst>
              <p:tags r:id="rId22"/>
            </p:custDataLst>
          </p:nvPr>
        </p:nvCxnSpPr>
        <p:spPr>
          <a:xfrm>
            <a:off x="7601027" y="3500252"/>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3"/>
            </p:custDataLst>
          </p:nvPr>
        </p:nvSpPr>
        <p:spPr>
          <a:xfrm>
            <a:off x="6387835" y="3408647"/>
            <a:ext cx="541088" cy="441614"/>
          </a:xfrm>
          <a:prstGeom prst="rect">
            <a:avLst/>
          </a:prstGeom>
          <a:solidFill>
            <a:schemeClr val="accent3"/>
          </a:solidFill>
        </p:spPr>
        <p:txBody>
          <a:bodyPr vert="horz" wrap="square" lIns="109756" tIns="54878" rIns="109756" bIns="54878" rtlCol="0" anchor="ctr" anchorCtr="0">
            <a:noAutofit/>
          </a:bodyPr>
          <a:lstStyle>
            <a:defPPr>
              <a:defRPr lang="id-ID"/>
            </a:defPPr>
            <a:lvl1pPr algn="ctr" defTabSz="1219352">
              <a:defRPr sz="1867">
                <a:solidFill>
                  <a:prstClr val="white"/>
                </a:solidFill>
                <a:latin typeface="Open Sans Light"/>
              </a:defRPr>
            </a:lvl1pPr>
          </a:lstStyle>
          <a:p>
            <a:r>
              <a:rPr lang="en-US" sz="1260" b="1" dirty="0"/>
              <a:t>11</a:t>
            </a:r>
          </a:p>
        </p:txBody>
      </p:sp>
      <p:cxnSp>
        <p:nvCxnSpPr>
          <p:cNvPr id="30" name="Straight Connector 29"/>
          <p:cNvCxnSpPr/>
          <p:nvPr>
            <p:custDataLst>
              <p:tags r:id="rId24"/>
            </p:custDataLst>
          </p:nvPr>
        </p:nvCxnSpPr>
        <p:spPr>
          <a:xfrm>
            <a:off x="8243871" y="3501375"/>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5"/>
            </p:custDataLst>
          </p:nvPr>
        </p:nvSpPr>
        <p:spPr>
          <a:xfrm>
            <a:off x="6918617" y="3420939"/>
            <a:ext cx="540000" cy="394922"/>
          </a:xfrm>
          <a:prstGeom prst="rect">
            <a:avLst/>
          </a:prstGeom>
          <a:solidFill>
            <a:schemeClr val="accent1"/>
          </a:solidFill>
        </p:spPr>
        <p:txBody>
          <a:bodyPr vert="horz" wrap="square" lIns="109756" tIns="54878" rIns="109756" bIns="54878" rtlCol="0" anchor="ctr" anchorCtr="0">
            <a:noAutofit/>
          </a:bodyPr>
          <a:lstStyle/>
          <a:p>
            <a:pPr algn="ctr" defTabSz="823185"/>
            <a:r>
              <a:rPr lang="en-US" sz="1260" b="1" dirty="0">
                <a:solidFill>
                  <a:prstClr val="white"/>
                </a:solidFill>
                <a:latin typeface="Open Sans Light"/>
              </a:rPr>
              <a:t>12</a:t>
            </a:r>
          </a:p>
        </p:txBody>
      </p:sp>
      <p:sp>
        <p:nvSpPr>
          <p:cNvPr id="32" name="Rectangle 31"/>
          <p:cNvSpPr/>
          <p:nvPr>
            <p:custDataLst>
              <p:tags r:id="rId26"/>
            </p:custDataLst>
          </p:nvPr>
        </p:nvSpPr>
        <p:spPr>
          <a:xfrm>
            <a:off x="409992" y="3796052"/>
            <a:ext cx="11592008" cy="53374"/>
          </a:xfrm>
          <a:prstGeom prst="rect">
            <a:avLst/>
          </a:prstGeom>
          <a:solidFill>
            <a:schemeClr val="accent2">
              <a:lumMod val="75000"/>
              <a:alpha val="75000"/>
            </a:schemeClr>
          </a:solidFill>
          <a:ln w="12700" cap="flat" cmpd="sng" algn="ctr">
            <a:noFill/>
            <a:prstDash val="solid"/>
            <a:miter lim="800000"/>
          </a:ln>
          <a:effectLst/>
          <a:scene3d>
            <a:camera prst="orthographicFront"/>
            <a:lightRig rig="threePt" dir="t">
              <a:rot lat="0" lon="0" rev="0"/>
            </a:lightRig>
          </a:scene3d>
          <a:sp3d>
            <a:bevelT w="88900" h="381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33" name="Isosceles Triangle 32"/>
          <p:cNvSpPr/>
          <p:nvPr>
            <p:custDataLst>
              <p:tags r:id="rId27"/>
            </p:custDataLst>
          </p:nvPr>
        </p:nvSpPr>
        <p:spPr>
          <a:xfrm>
            <a:off x="685913" y="3891786"/>
            <a:ext cx="152605" cy="144805"/>
          </a:xfrm>
          <a:prstGeom prst="triangle">
            <a:avLst/>
          </a:prstGeom>
          <a:solidFill>
            <a:schemeClr val="accent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34" name="TextBox 33"/>
          <p:cNvSpPr txBox="1"/>
          <p:nvPr>
            <p:custDataLst>
              <p:tags r:id="rId28"/>
            </p:custDataLst>
          </p:nvPr>
        </p:nvSpPr>
        <p:spPr>
          <a:xfrm>
            <a:off x="589724" y="4082541"/>
            <a:ext cx="323294" cy="221727"/>
          </a:xfrm>
          <a:prstGeom prst="rect">
            <a:avLst/>
          </a:prstGeom>
          <a:noFill/>
        </p:spPr>
        <p:txBody>
          <a:bodyPr vert="horz" wrap="none" lIns="0" tIns="0" rIns="0" bIns="0" rtlCol="0">
            <a:spAutoFit/>
          </a:bodyPr>
          <a:lstStyle/>
          <a:p>
            <a:pPr defTabSz="823185"/>
            <a:r>
              <a:rPr lang="en-US" sz="1441" dirty="0">
                <a:solidFill>
                  <a:srgbClr val="445469"/>
                </a:solidFill>
                <a:latin typeface="Open Sans Light"/>
              </a:rPr>
              <a:t>Hoy</a:t>
            </a:r>
          </a:p>
        </p:txBody>
      </p:sp>
      <p:sp>
        <p:nvSpPr>
          <p:cNvPr id="35" name="5-Point Star 34"/>
          <p:cNvSpPr/>
          <p:nvPr>
            <p:custDataLst>
              <p:tags r:id="rId29"/>
            </p:custDataLst>
          </p:nvPr>
        </p:nvSpPr>
        <p:spPr>
          <a:xfrm>
            <a:off x="11194199" y="3151686"/>
            <a:ext cx="274688" cy="263282"/>
          </a:xfrm>
          <a:prstGeom prst="star5">
            <a:avLst>
              <a:gd name="adj" fmla="val 25000"/>
              <a:gd name="hf" fmla="val 105146"/>
              <a:gd name="vf" fmla="val 110557"/>
            </a:avLst>
          </a:prstGeom>
          <a:solidFill>
            <a:schemeClr val="accent5"/>
          </a:solidFill>
          <a:ln w="12700" cap="flat" cmpd="sng" algn="ctr">
            <a:solidFill>
              <a:schemeClr val="bg1"/>
            </a:solid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36" name="TextBox 35"/>
          <p:cNvSpPr txBox="1"/>
          <p:nvPr>
            <p:custDataLst>
              <p:tags r:id="rId30"/>
            </p:custDataLst>
          </p:nvPr>
        </p:nvSpPr>
        <p:spPr>
          <a:xfrm>
            <a:off x="10962385" y="2755626"/>
            <a:ext cx="1025424" cy="158057"/>
          </a:xfrm>
          <a:prstGeom prst="rect">
            <a:avLst/>
          </a:prstGeom>
          <a:noFill/>
        </p:spPr>
        <p:txBody>
          <a:bodyPr vert="horz" wrap="square" lIns="0" tIns="0" rIns="0" bIns="0" rtlCol="0" anchor="b" anchorCtr="1">
            <a:spAutoFit/>
          </a:bodyPr>
          <a:lstStyle/>
          <a:p>
            <a:pPr defTabSz="823185">
              <a:lnSpc>
                <a:spcPct val="80000"/>
              </a:lnSpc>
            </a:pPr>
            <a:r>
              <a:rPr lang="en-US" sz="1260" dirty="0" err="1">
                <a:solidFill>
                  <a:srgbClr val="445469"/>
                </a:solidFill>
                <a:latin typeface="Open Sans Light"/>
              </a:rPr>
              <a:t>Certificación</a:t>
            </a:r>
            <a:r>
              <a:rPr lang="en-US" sz="1260" dirty="0">
                <a:solidFill>
                  <a:srgbClr val="445469"/>
                </a:solidFill>
                <a:latin typeface="Open Sans Light"/>
              </a:rPr>
              <a:t> </a:t>
            </a:r>
          </a:p>
        </p:txBody>
      </p:sp>
      <p:sp>
        <p:nvSpPr>
          <p:cNvPr id="37" name="TextBox 36"/>
          <p:cNvSpPr txBox="1"/>
          <p:nvPr>
            <p:custDataLst>
              <p:tags r:id="rId31"/>
            </p:custDataLst>
          </p:nvPr>
        </p:nvSpPr>
        <p:spPr>
          <a:xfrm>
            <a:off x="11048688" y="2940032"/>
            <a:ext cx="953311" cy="184666"/>
          </a:xfrm>
          <a:prstGeom prst="rect">
            <a:avLst/>
          </a:prstGeom>
          <a:noFill/>
        </p:spPr>
        <p:txBody>
          <a:bodyPr vert="horz" wrap="square" lIns="0" tIns="0" rIns="0" bIns="0" rtlCol="0" anchor="ctr" anchorCtr="0">
            <a:spAutoFit/>
          </a:bodyPr>
          <a:lstStyle/>
          <a:p>
            <a:pPr defTabSz="823185"/>
            <a:r>
              <a:rPr lang="en-US" sz="1200" dirty="0" err="1">
                <a:solidFill>
                  <a:srgbClr val="445469"/>
                </a:solidFill>
                <a:latin typeface="Open Sans Light"/>
              </a:rPr>
              <a:t>Exitosa</a:t>
            </a:r>
            <a:endParaRPr lang="en-US" sz="1200" dirty="0">
              <a:solidFill>
                <a:srgbClr val="445469"/>
              </a:solidFill>
              <a:latin typeface="Open Sans Light"/>
            </a:endParaRPr>
          </a:p>
        </p:txBody>
      </p:sp>
      <p:sp>
        <p:nvSpPr>
          <p:cNvPr id="38" name="Down Arrow 37"/>
          <p:cNvSpPr/>
          <p:nvPr>
            <p:custDataLst>
              <p:tags r:id="rId32"/>
            </p:custDataLst>
          </p:nvPr>
        </p:nvSpPr>
        <p:spPr>
          <a:xfrm>
            <a:off x="9720053" y="3092702"/>
            <a:ext cx="274688" cy="263282"/>
          </a:xfrm>
          <a:prstGeom prst="downArrow">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39" name="TextBox 38"/>
          <p:cNvSpPr txBox="1"/>
          <p:nvPr>
            <p:custDataLst>
              <p:tags r:id="rId33"/>
            </p:custDataLst>
          </p:nvPr>
        </p:nvSpPr>
        <p:spPr>
          <a:xfrm>
            <a:off x="9489670" y="2623625"/>
            <a:ext cx="1274719" cy="169342"/>
          </a:xfrm>
          <a:prstGeom prst="rect">
            <a:avLst/>
          </a:prstGeom>
          <a:noFill/>
        </p:spPr>
        <p:txBody>
          <a:bodyPr vert="horz" wrap="square" lIns="0" tIns="0" rIns="0" bIns="0" rtlCol="0" anchor="b" anchorCtr="1">
            <a:spAutoFit/>
          </a:bodyPr>
          <a:lstStyle/>
          <a:p>
            <a:pPr defTabSz="823185">
              <a:lnSpc>
                <a:spcPct val="80000"/>
              </a:lnSpc>
            </a:pPr>
            <a:r>
              <a:rPr lang="en-US" sz="1350" dirty="0" err="1">
                <a:solidFill>
                  <a:srgbClr val="445469"/>
                </a:solidFill>
              </a:rPr>
              <a:t>Certificación</a:t>
            </a:r>
            <a:endParaRPr lang="en-US" sz="1350" dirty="0">
              <a:solidFill>
                <a:srgbClr val="445469"/>
              </a:solidFill>
            </a:endParaRPr>
          </a:p>
        </p:txBody>
      </p:sp>
      <p:sp>
        <p:nvSpPr>
          <p:cNvPr id="40" name="TextBox 39"/>
          <p:cNvSpPr txBox="1"/>
          <p:nvPr>
            <p:custDataLst>
              <p:tags r:id="rId34"/>
            </p:custDataLst>
          </p:nvPr>
        </p:nvSpPr>
        <p:spPr>
          <a:xfrm>
            <a:off x="9677378" y="2819294"/>
            <a:ext cx="900888" cy="184666"/>
          </a:xfrm>
          <a:prstGeom prst="rect">
            <a:avLst/>
          </a:prstGeom>
          <a:noFill/>
        </p:spPr>
        <p:txBody>
          <a:bodyPr vert="horz" wrap="none" lIns="0" tIns="0" rIns="0" bIns="0" rtlCol="0" anchorCtr="1">
            <a:spAutoFit/>
          </a:bodyPr>
          <a:lstStyle/>
          <a:p>
            <a:pPr defTabSz="823185"/>
            <a:r>
              <a:rPr lang="en-US" sz="1200" dirty="0">
                <a:solidFill>
                  <a:srgbClr val="445469"/>
                </a:solidFill>
                <a:latin typeface="Open Sans Light"/>
              </a:rPr>
              <a:t>Pago Etapa 1</a:t>
            </a:r>
          </a:p>
        </p:txBody>
      </p:sp>
      <p:sp>
        <p:nvSpPr>
          <p:cNvPr id="42" name="TextBox 41"/>
          <p:cNvSpPr txBox="1"/>
          <p:nvPr>
            <p:custDataLst>
              <p:tags r:id="rId35"/>
            </p:custDataLst>
          </p:nvPr>
        </p:nvSpPr>
        <p:spPr>
          <a:xfrm>
            <a:off x="10457286" y="4202211"/>
            <a:ext cx="928139" cy="152414"/>
          </a:xfrm>
          <a:prstGeom prst="rect">
            <a:avLst/>
          </a:prstGeom>
          <a:noFill/>
        </p:spPr>
        <p:txBody>
          <a:bodyPr vert="horz" wrap="square" lIns="0" tIns="0" rIns="0" bIns="0" rtlCol="0" anchor="b" anchorCtr="1">
            <a:spAutoFit/>
          </a:bodyPr>
          <a:lstStyle/>
          <a:p>
            <a:pPr algn="ctr" defTabSz="823185">
              <a:lnSpc>
                <a:spcPct val="80000"/>
              </a:lnSpc>
            </a:pPr>
            <a:r>
              <a:rPr lang="en-US" sz="1215" dirty="0" err="1">
                <a:solidFill>
                  <a:srgbClr val="445469"/>
                </a:solidFill>
              </a:rPr>
              <a:t>Certificación</a:t>
            </a:r>
            <a:endParaRPr lang="en-US" sz="1215" dirty="0">
              <a:solidFill>
                <a:srgbClr val="445469"/>
              </a:solidFill>
            </a:endParaRPr>
          </a:p>
        </p:txBody>
      </p:sp>
      <p:sp>
        <p:nvSpPr>
          <p:cNvPr id="43" name="TextBox 42"/>
          <p:cNvSpPr txBox="1"/>
          <p:nvPr>
            <p:custDataLst>
              <p:tags r:id="rId36"/>
            </p:custDataLst>
          </p:nvPr>
        </p:nvSpPr>
        <p:spPr>
          <a:xfrm>
            <a:off x="10457285" y="4394831"/>
            <a:ext cx="928139" cy="184666"/>
          </a:xfrm>
          <a:prstGeom prst="rect">
            <a:avLst/>
          </a:prstGeom>
          <a:noFill/>
        </p:spPr>
        <p:txBody>
          <a:bodyPr vert="horz" wrap="none" lIns="0" tIns="0" rIns="0" bIns="0" rtlCol="0" anchorCtr="1">
            <a:spAutoFit/>
          </a:bodyPr>
          <a:lstStyle/>
          <a:p>
            <a:pPr algn="ctr" defTabSz="823185"/>
            <a:r>
              <a:rPr lang="en-US" sz="1200" dirty="0">
                <a:solidFill>
                  <a:srgbClr val="445469"/>
                </a:solidFill>
              </a:rPr>
              <a:t>Pago Etapa 2</a:t>
            </a:r>
          </a:p>
        </p:txBody>
      </p:sp>
      <p:sp>
        <p:nvSpPr>
          <p:cNvPr id="44" name="Flowchart: Merge 43"/>
          <p:cNvSpPr/>
          <p:nvPr>
            <p:custDataLst>
              <p:tags r:id="rId37"/>
            </p:custDataLst>
          </p:nvPr>
        </p:nvSpPr>
        <p:spPr>
          <a:xfrm rot="16200000">
            <a:off x="5085895" y="2108351"/>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45" name="TextBox 44"/>
          <p:cNvSpPr txBox="1"/>
          <p:nvPr>
            <p:custDataLst>
              <p:tags r:id="rId38"/>
            </p:custDataLst>
          </p:nvPr>
        </p:nvSpPr>
        <p:spPr>
          <a:xfrm>
            <a:off x="5346956" y="2044438"/>
            <a:ext cx="904183"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46" name="TextBox 45"/>
          <p:cNvSpPr txBox="1"/>
          <p:nvPr>
            <p:custDataLst>
              <p:tags r:id="rId39"/>
            </p:custDataLst>
          </p:nvPr>
        </p:nvSpPr>
        <p:spPr>
          <a:xfrm>
            <a:off x="5346956" y="2211138"/>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0</a:t>
            </a:r>
            <a:r>
              <a:rPr lang="en-US" sz="1200" dirty="0">
                <a:solidFill>
                  <a:srgbClr val="445469"/>
                </a:solidFill>
                <a:latin typeface="Open Sans Light"/>
              </a:rPr>
              <a:t>9</a:t>
            </a:r>
          </a:p>
        </p:txBody>
      </p:sp>
      <p:sp>
        <p:nvSpPr>
          <p:cNvPr id="47" name="Flowchart: Merge 46"/>
          <p:cNvSpPr/>
          <p:nvPr>
            <p:custDataLst>
              <p:tags r:id="rId40"/>
            </p:custDataLst>
          </p:nvPr>
        </p:nvSpPr>
        <p:spPr>
          <a:xfrm rot="16200000">
            <a:off x="933365" y="2747140"/>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48" name="TextBox 47"/>
          <p:cNvSpPr txBox="1"/>
          <p:nvPr>
            <p:custDataLst>
              <p:tags r:id="rId41"/>
            </p:custDataLst>
          </p:nvPr>
        </p:nvSpPr>
        <p:spPr>
          <a:xfrm>
            <a:off x="1115381" y="2734964"/>
            <a:ext cx="851918"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latin typeface="Open Sans Light"/>
              </a:rPr>
              <a:t>Asesoría</a:t>
            </a:r>
            <a:endParaRPr lang="en-US" sz="1260" dirty="0">
              <a:solidFill>
                <a:srgbClr val="445469"/>
              </a:solidFill>
              <a:latin typeface="Open Sans Light"/>
            </a:endParaRPr>
          </a:p>
        </p:txBody>
      </p:sp>
      <p:sp>
        <p:nvSpPr>
          <p:cNvPr id="49" name="TextBox 48"/>
          <p:cNvSpPr txBox="1"/>
          <p:nvPr>
            <p:custDataLst>
              <p:tags r:id="rId42"/>
            </p:custDataLst>
          </p:nvPr>
        </p:nvSpPr>
        <p:spPr>
          <a:xfrm>
            <a:off x="1115382" y="2901662"/>
            <a:ext cx="557845" cy="184666"/>
          </a:xfrm>
          <a:prstGeom prst="rect">
            <a:avLst/>
          </a:prstGeom>
          <a:noFill/>
        </p:spPr>
        <p:txBody>
          <a:bodyPr vert="horz" wrap="none" lIns="0" tIns="0" rIns="0" bIns="0" rtlCol="0" anchorCtr="0">
            <a:spAutoFit/>
          </a:bodyPr>
          <a:lstStyle/>
          <a:p>
            <a:pPr defTabSz="823185"/>
            <a:r>
              <a:rPr lang="en-US" sz="1200" dirty="0">
                <a:solidFill>
                  <a:srgbClr val="445469"/>
                </a:solidFill>
                <a:latin typeface="Open Sans Light"/>
              </a:rPr>
              <a:t>Pago 01</a:t>
            </a:r>
          </a:p>
        </p:txBody>
      </p:sp>
      <p:sp>
        <p:nvSpPr>
          <p:cNvPr id="50" name="TextBox 49"/>
          <p:cNvSpPr txBox="1"/>
          <p:nvPr/>
        </p:nvSpPr>
        <p:spPr>
          <a:xfrm>
            <a:off x="637456" y="5593574"/>
            <a:ext cx="10975587" cy="1163480"/>
          </a:xfrm>
          <a:prstGeom prst="rect">
            <a:avLst/>
          </a:prstGeom>
          <a:solidFill>
            <a:schemeClr val="bg1">
              <a:lumMod val="85000"/>
              <a:alpha val="88000"/>
            </a:schemeClr>
          </a:solidFill>
        </p:spPr>
        <p:txBody>
          <a:bodyPr wrap="square" lIns="241463" tIns="164634" rIns="768291" bIns="164634" rtlCol="0">
            <a:spAutoFit/>
          </a:bodyPr>
          <a:lstStyle/>
          <a:p>
            <a:pPr algn="ctr" defTabSz="823185"/>
            <a:r>
              <a:rPr lang="es-ES" b="1" dirty="0">
                <a:solidFill>
                  <a:srgbClr val="445469"/>
                </a:solidFill>
                <a:latin typeface="Open Sans Light"/>
                <a:ea typeface="Roboto" panose="02000000000000000000" pitchFamily="2" charset="0"/>
                <a:cs typeface="Lato" panose="020F0502020204030203" pitchFamily="34" charset="0"/>
              </a:rPr>
              <a:t>Descuentos:</a:t>
            </a:r>
          </a:p>
          <a:p>
            <a:pPr algn="ctr" defTabSz="823185"/>
            <a:r>
              <a:rPr lang="es-ES" dirty="0">
                <a:solidFill>
                  <a:srgbClr val="445469"/>
                </a:solidFill>
                <a:latin typeface="Open Sans Light"/>
                <a:ea typeface="Roboto" panose="02000000000000000000" pitchFamily="2" charset="0"/>
                <a:cs typeface="Lato" panose="020F0502020204030203" pitchFamily="34" charset="0"/>
              </a:rPr>
              <a:t>Puedes obtener hasta 25% de descuento en la implementación de tu Sistema de Gestión, pagando la inversión total, al inicio de tu Proyecto.</a:t>
            </a:r>
          </a:p>
        </p:txBody>
      </p:sp>
      <p:cxnSp>
        <p:nvCxnSpPr>
          <p:cNvPr id="51" name="Straight Connector 3"/>
          <p:cNvCxnSpPr/>
          <p:nvPr>
            <p:custDataLst>
              <p:tags r:id="rId43"/>
            </p:custDataLst>
          </p:nvPr>
        </p:nvCxnSpPr>
        <p:spPr>
          <a:xfrm>
            <a:off x="1189957" y="3843595"/>
            <a:ext cx="0" cy="567495"/>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52" name="Flowchart: Merge 46"/>
          <p:cNvSpPr/>
          <p:nvPr>
            <p:custDataLst>
              <p:tags r:id="rId44"/>
            </p:custDataLst>
          </p:nvPr>
        </p:nvSpPr>
        <p:spPr>
          <a:xfrm rot="16200000">
            <a:off x="1234106" y="4226330"/>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53" name="TextBox 47"/>
          <p:cNvSpPr txBox="1"/>
          <p:nvPr>
            <p:custDataLst>
              <p:tags r:id="rId45"/>
            </p:custDataLst>
          </p:nvPr>
        </p:nvSpPr>
        <p:spPr>
          <a:xfrm>
            <a:off x="1420120" y="4162148"/>
            <a:ext cx="639440"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54" name="TextBox 48"/>
          <p:cNvSpPr txBox="1"/>
          <p:nvPr>
            <p:custDataLst>
              <p:tags r:id="rId46"/>
            </p:custDataLst>
          </p:nvPr>
        </p:nvSpPr>
        <p:spPr>
          <a:xfrm>
            <a:off x="1474834" y="4332838"/>
            <a:ext cx="557845" cy="184666"/>
          </a:xfrm>
          <a:prstGeom prst="rect">
            <a:avLst/>
          </a:prstGeom>
          <a:noFill/>
        </p:spPr>
        <p:txBody>
          <a:bodyPr vert="horz" wrap="none" lIns="0" tIns="0" rIns="0" bIns="0" rtlCol="0" anchorCtr="0">
            <a:spAutoFit/>
          </a:bodyPr>
          <a:lstStyle/>
          <a:p>
            <a:pPr defTabSz="823185"/>
            <a:r>
              <a:rPr lang="en-US" sz="1200" dirty="0">
                <a:solidFill>
                  <a:srgbClr val="445469"/>
                </a:solidFill>
                <a:latin typeface="Open Sans Light"/>
              </a:rPr>
              <a:t>Pago 02</a:t>
            </a:r>
          </a:p>
        </p:txBody>
      </p:sp>
      <p:cxnSp>
        <p:nvCxnSpPr>
          <p:cNvPr id="60" name="Straight Connector 3"/>
          <p:cNvCxnSpPr/>
          <p:nvPr>
            <p:custDataLst>
              <p:tags r:id="rId47"/>
            </p:custDataLst>
          </p:nvPr>
        </p:nvCxnSpPr>
        <p:spPr>
          <a:xfrm>
            <a:off x="1779026" y="2715898"/>
            <a:ext cx="0" cy="700287"/>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61" name="Flowchart: Merge 46"/>
          <p:cNvSpPr/>
          <p:nvPr>
            <p:custDataLst>
              <p:tags r:id="rId48"/>
            </p:custDataLst>
          </p:nvPr>
        </p:nvSpPr>
        <p:spPr>
          <a:xfrm rot="16200000">
            <a:off x="1823174" y="2708618"/>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62" name="TextBox 47"/>
          <p:cNvSpPr txBox="1"/>
          <p:nvPr>
            <p:custDataLst>
              <p:tags r:id="rId49"/>
            </p:custDataLst>
          </p:nvPr>
        </p:nvSpPr>
        <p:spPr>
          <a:xfrm>
            <a:off x="2084235" y="2644706"/>
            <a:ext cx="700371"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63" name="TextBox 48"/>
          <p:cNvSpPr txBox="1"/>
          <p:nvPr>
            <p:custDataLst>
              <p:tags r:id="rId50"/>
            </p:custDataLst>
          </p:nvPr>
        </p:nvSpPr>
        <p:spPr>
          <a:xfrm>
            <a:off x="2084236" y="2811404"/>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0</a:t>
            </a:r>
            <a:r>
              <a:rPr lang="en-US" sz="1200" dirty="0">
                <a:solidFill>
                  <a:srgbClr val="445469"/>
                </a:solidFill>
                <a:latin typeface="Open Sans Light"/>
              </a:rPr>
              <a:t>3</a:t>
            </a:r>
          </a:p>
        </p:txBody>
      </p:sp>
      <p:sp>
        <p:nvSpPr>
          <p:cNvPr id="64" name="TextBox 33"/>
          <p:cNvSpPr txBox="1"/>
          <p:nvPr>
            <p:custDataLst>
              <p:tags r:id="rId51"/>
            </p:custDataLst>
          </p:nvPr>
        </p:nvSpPr>
        <p:spPr>
          <a:xfrm>
            <a:off x="41771" y="3507628"/>
            <a:ext cx="823944" cy="184666"/>
          </a:xfrm>
          <a:prstGeom prst="rect">
            <a:avLst/>
          </a:prstGeom>
          <a:noFill/>
        </p:spPr>
        <p:txBody>
          <a:bodyPr vert="horz" wrap="none" lIns="0" tIns="0" rIns="0" bIns="0" rtlCol="0">
            <a:spAutoFit/>
          </a:bodyPr>
          <a:lstStyle/>
          <a:p>
            <a:pPr algn="r" defTabSz="823185"/>
            <a:r>
              <a:rPr lang="en-US" sz="1200" b="1" dirty="0">
                <a:solidFill>
                  <a:srgbClr val="445469"/>
                </a:solidFill>
                <a:latin typeface="Open Sans Light"/>
              </a:rPr>
              <a:t>Semanas </a:t>
            </a:r>
            <a:r>
              <a:rPr lang="en-US" sz="1200" b="1" dirty="0">
                <a:solidFill>
                  <a:srgbClr val="445469"/>
                </a:solidFill>
                <a:latin typeface="Open Sans Light"/>
                <a:sym typeface="Symbol" panose="05050102010706020507" pitchFamily="18" charset="2"/>
              </a:rPr>
              <a:t></a:t>
            </a:r>
            <a:endParaRPr lang="en-US" sz="1200" b="1" dirty="0">
              <a:solidFill>
                <a:srgbClr val="445469"/>
              </a:solidFill>
              <a:latin typeface="Open Sans Light"/>
            </a:endParaRPr>
          </a:p>
        </p:txBody>
      </p:sp>
      <p:cxnSp>
        <p:nvCxnSpPr>
          <p:cNvPr id="65" name="Straight Connector 3"/>
          <p:cNvCxnSpPr/>
          <p:nvPr>
            <p:custDataLst>
              <p:tags r:id="rId52"/>
            </p:custDataLst>
          </p:nvPr>
        </p:nvCxnSpPr>
        <p:spPr>
          <a:xfrm>
            <a:off x="2416181" y="3841405"/>
            <a:ext cx="0" cy="567495"/>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66" name="Flowchart: Merge 46"/>
          <p:cNvSpPr/>
          <p:nvPr>
            <p:custDataLst>
              <p:tags r:id="rId53"/>
            </p:custDataLst>
          </p:nvPr>
        </p:nvSpPr>
        <p:spPr>
          <a:xfrm rot="16200000">
            <a:off x="2460330" y="4224140"/>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67" name="TextBox 47"/>
          <p:cNvSpPr txBox="1"/>
          <p:nvPr>
            <p:custDataLst>
              <p:tags r:id="rId54"/>
            </p:custDataLst>
          </p:nvPr>
        </p:nvSpPr>
        <p:spPr>
          <a:xfrm>
            <a:off x="2721391" y="4160229"/>
            <a:ext cx="714831"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68" name="TextBox 48"/>
          <p:cNvSpPr txBox="1"/>
          <p:nvPr>
            <p:custDataLst>
              <p:tags r:id="rId55"/>
            </p:custDataLst>
          </p:nvPr>
        </p:nvSpPr>
        <p:spPr>
          <a:xfrm>
            <a:off x="2721392" y="4326927"/>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0</a:t>
            </a:r>
            <a:r>
              <a:rPr lang="en-US" sz="1200" dirty="0">
                <a:solidFill>
                  <a:srgbClr val="445469"/>
                </a:solidFill>
                <a:latin typeface="Open Sans Light"/>
              </a:rPr>
              <a:t>4</a:t>
            </a:r>
          </a:p>
        </p:txBody>
      </p:sp>
      <p:cxnSp>
        <p:nvCxnSpPr>
          <p:cNvPr id="69" name="Straight Connector 3"/>
          <p:cNvCxnSpPr/>
          <p:nvPr>
            <p:custDataLst>
              <p:tags r:id="rId56"/>
            </p:custDataLst>
          </p:nvPr>
        </p:nvCxnSpPr>
        <p:spPr>
          <a:xfrm>
            <a:off x="2823221" y="2690742"/>
            <a:ext cx="0" cy="700287"/>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70" name="Flowchart: Merge 46"/>
          <p:cNvSpPr/>
          <p:nvPr>
            <p:custDataLst>
              <p:tags r:id="rId57"/>
            </p:custDataLst>
          </p:nvPr>
        </p:nvSpPr>
        <p:spPr>
          <a:xfrm rot="16200000">
            <a:off x="2867370" y="2683461"/>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71" name="TextBox 47"/>
          <p:cNvSpPr txBox="1"/>
          <p:nvPr>
            <p:custDataLst>
              <p:tags r:id="rId58"/>
            </p:custDataLst>
          </p:nvPr>
        </p:nvSpPr>
        <p:spPr>
          <a:xfrm>
            <a:off x="3128431" y="2619550"/>
            <a:ext cx="678624"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72" name="TextBox 48"/>
          <p:cNvSpPr txBox="1"/>
          <p:nvPr>
            <p:custDataLst>
              <p:tags r:id="rId59"/>
            </p:custDataLst>
          </p:nvPr>
        </p:nvSpPr>
        <p:spPr>
          <a:xfrm>
            <a:off x="3128432" y="2786248"/>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0</a:t>
            </a:r>
            <a:r>
              <a:rPr lang="en-US" sz="1200" dirty="0">
                <a:solidFill>
                  <a:srgbClr val="445469"/>
                </a:solidFill>
                <a:latin typeface="Open Sans Light"/>
              </a:rPr>
              <a:t>5</a:t>
            </a:r>
          </a:p>
        </p:txBody>
      </p:sp>
      <p:cxnSp>
        <p:nvCxnSpPr>
          <p:cNvPr id="74" name="Straight Connector 3"/>
          <p:cNvCxnSpPr/>
          <p:nvPr>
            <p:custDataLst>
              <p:tags r:id="rId60"/>
            </p:custDataLst>
          </p:nvPr>
        </p:nvCxnSpPr>
        <p:spPr>
          <a:xfrm>
            <a:off x="3634741" y="3841405"/>
            <a:ext cx="0" cy="567495"/>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75" name="Flowchart: Merge 46"/>
          <p:cNvSpPr/>
          <p:nvPr>
            <p:custDataLst>
              <p:tags r:id="rId61"/>
            </p:custDataLst>
          </p:nvPr>
        </p:nvSpPr>
        <p:spPr>
          <a:xfrm rot="16200000">
            <a:off x="3678889" y="4224141"/>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76" name="TextBox 47"/>
          <p:cNvSpPr txBox="1"/>
          <p:nvPr>
            <p:custDataLst>
              <p:tags r:id="rId62"/>
            </p:custDataLst>
          </p:nvPr>
        </p:nvSpPr>
        <p:spPr>
          <a:xfrm>
            <a:off x="3939951" y="4148817"/>
            <a:ext cx="693821"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77" name="TextBox 48"/>
          <p:cNvSpPr txBox="1"/>
          <p:nvPr>
            <p:custDataLst>
              <p:tags r:id="rId63"/>
            </p:custDataLst>
          </p:nvPr>
        </p:nvSpPr>
        <p:spPr>
          <a:xfrm>
            <a:off x="3939952" y="4326928"/>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0</a:t>
            </a:r>
            <a:r>
              <a:rPr lang="en-US" sz="1200" dirty="0">
                <a:solidFill>
                  <a:srgbClr val="445469"/>
                </a:solidFill>
                <a:latin typeface="Open Sans Light"/>
              </a:rPr>
              <a:t>6</a:t>
            </a:r>
          </a:p>
        </p:txBody>
      </p:sp>
      <p:cxnSp>
        <p:nvCxnSpPr>
          <p:cNvPr id="78" name="Straight Connector 3"/>
          <p:cNvCxnSpPr/>
          <p:nvPr>
            <p:custDataLst>
              <p:tags r:id="rId64"/>
            </p:custDataLst>
          </p:nvPr>
        </p:nvCxnSpPr>
        <p:spPr>
          <a:xfrm>
            <a:off x="3975379" y="2696451"/>
            <a:ext cx="0" cy="700287"/>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79" name="Flowchart: Merge 46"/>
          <p:cNvSpPr/>
          <p:nvPr>
            <p:custDataLst>
              <p:tags r:id="rId65"/>
            </p:custDataLst>
          </p:nvPr>
        </p:nvSpPr>
        <p:spPr>
          <a:xfrm rot="16200000">
            <a:off x="4019527" y="2689171"/>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80" name="TextBox 47"/>
          <p:cNvSpPr txBox="1"/>
          <p:nvPr>
            <p:custDataLst>
              <p:tags r:id="rId66"/>
            </p:custDataLst>
          </p:nvPr>
        </p:nvSpPr>
        <p:spPr>
          <a:xfrm>
            <a:off x="4280589" y="2625259"/>
            <a:ext cx="678623"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81" name="TextBox 48"/>
          <p:cNvSpPr txBox="1"/>
          <p:nvPr>
            <p:custDataLst>
              <p:tags r:id="rId67"/>
            </p:custDataLst>
          </p:nvPr>
        </p:nvSpPr>
        <p:spPr>
          <a:xfrm>
            <a:off x="4280590" y="2791957"/>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0</a:t>
            </a:r>
            <a:r>
              <a:rPr lang="en-US" sz="1200" dirty="0">
                <a:solidFill>
                  <a:srgbClr val="445469"/>
                </a:solidFill>
                <a:latin typeface="Open Sans Light"/>
              </a:rPr>
              <a:t>7</a:t>
            </a:r>
          </a:p>
        </p:txBody>
      </p:sp>
      <p:cxnSp>
        <p:nvCxnSpPr>
          <p:cNvPr id="82" name="Straight Connector 3"/>
          <p:cNvCxnSpPr>
            <a:cxnSpLocks/>
          </p:cNvCxnSpPr>
          <p:nvPr>
            <p:custDataLst>
              <p:tags r:id="rId68"/>
            </p:custDataLst>
          </p:nvPr>
        </p:nvCxnSpPr>
        <p:spPr>
          <a:xfrm>
            <a:off x="4734572" y="3883692"/>
            <a:ext cx="0" cy="1188089"/>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83" name="Flowchart: Merge 46"/>
          <p:cNvSpPr/>
          <p:nvPr>
            <p:custDataLst>
              <p:tags r:id="rId69"/>
            </p:custDataLst>
          </p:nvPr>
        </p:nvSpPr>
        <p:spPr>
          <a:xfrm rot="16200000">
            <a:off x="4778720" y="4882001"/>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84" name="TextBox 47"/>
          <p:cNvSpPr txBox="1"/>
          <p:nvPr>
            <p:custDataLst>
              <p:tags r:id="rId70"/>
            </p:custDataLst>
          </p:nvPr>
        </p:nvSpPr>
        <p:spPr>
          <a:xfrm>
            <a:off x="4994000" y="4915920"/>
            <a:ext cx="722702"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85" name="TextBox 48"/>
          <p:cNvSpPr txBox="1"/>
          <p:nvPr>
            <p:custDataLst>
              <p:tags r:id="rId71"/>
            </p:custDataLst>
          </p:nvPr>
        </p:nvSpPr>
        <p:spPr>
          <a:xfrm>
            <a:off x="4994000" y="5082618"/>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0</a:t>
            </a:r>
            <a:r>
              <a:rPr lang="en-US" sz="1200" dirty="0">
                <a:solidFill>
                  <a:srgbClr val="445469"/>
                </a:solidFill>
                <a:latin typeface="Open Sans Light"/>
              </a:rPr>
              <a:t>8</a:t>
            </a:r>
          </a:p>
        </p:txBody>
      </p:sp>
      <p:cxnSp>
        <p:nvCxnSpPr>
          <p:cNvPr id="90" name="Straight Connector 3"/>
          <p:cNvCxnSpPr/>
          <p:nvPr>
            <p:custDataLst>
              <p:tags r:id="rId72"/>
            </p:custDataLst>
          </p:nvPr>
        </p:nvCxnSpPr>
        <p:spPr>
          <a:xfrm>
            <a:off x="8931169" y="3874947"/>
            <a:ext cx="0" cy="1199001"/>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91" name="Flowchart: Merge 46"/>
          <p:cNvSpPr/>
          <p:nvPr>
            <p:custDataLst>
              <p:tags r:id="rId73"/>
            </p:custDataLst>
          </p:nvPr>
        </p:nvSpPr>
        <p:spPr>
          <a:xfrm rot="16200000">
            <a:off x="8975317" y="4889189"/>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92" name="TextBox 47"/>
          <p:cNvSpPr txBox="1"/>
          <p:nvPr>
            <p:custDataLst>
              <p:tags r:id="rId74"/>
            </p:custDataLst>
          </p:nvPr>
        </p:nvSpPr>
        <p:spPr>
          <a:xfrm>
            <a:off x="9236378" y="4825277"/>
            <a:ext cx="678848"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93" name="TextBox 48"/>
          <p:cNvSpPr txBox="1"/>
          <p:nvPr>
            <p:custDataLst>
              <p:tags r:id="rId75"/>
            </p:custDataLst>
          </p:nvPr>
        </p:nvSpPr>
        <p:spPr>
          <a:xfrm>
            <a:off x="9263465" y="5001884"/>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a:t>
            </a:r>
            <a:r>
              <a:rPr lang="en-US" sz="1200" dirty="0">
                <a:solidFill>
                  <a:srgbClr val="445469"/>
                </a:solidFill>
                <a:latin typeface="Open Sans Light"/>
              </a:rPr>
              <a:t>16</a:t>
            </a:r>
          </a:p>
        </p:txBody>
      </p:sp>
      <p:cxnSp>
        <p:nvCxnSpPr>
          <p:cNvPr id="126" name="Straight Connector 9">
            <a:extLst>
              <a:ext uri="{FF2B5EF4-FFF2-40B4-BE49-F238E27FC236}">
                <a16:creationId xmlns:a16="http://schemas.microsoft.com/office/drawing/2014/main" id="{7E090E01-3109-440F-AC3F-7AB456953D4B}"/>
              </a:ext>
            </a:extLst>
          </p:cNvPr>
          <p:cNvCxnSpPr/>
          <p:nvPr>
            <p:custDataLst>
              <p:tags r:id="rId76"/>
            </p:custDataLst>
          </p:nvPr>
        </p:nvCxnSpPr>
        <p:spPr>
          <a:xfrm>
            <a:off x="7519346" y="3487845"/>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TextBox 10">
            <a:extLst>
              <a:ext uri="{FF2B5EF4-FFF2-40B4-BE49-F238E27FC236}">
                <a16:creationId xmlns:a16="http://schemas.microsoft.com/office/drawing/2014/main" id="{F8D2CE69-86D9-4FB5-8C6C-487B8AA8ED58}"/>
              </a:ext>
            </a:extLst>
          </p:cNvPr>
          <p:cNvSpPr txBox="1"/>
          <p:nvPr>
            <p:custDataLst>
              <p:tags r:id="rId77"/>
            </p:custDataLst>
          </p:nvPr>
        </p:nvSpPr>
        <p:spPr>
          <a:xfrm>
            <a:off x="7458705" y="3422025"/>
            <a:ext cx="540000" cy="394922"/>
          </a:xfrm>
          <a:prstGeom prst="rect">
            <a:avLst/>
          </a:prstGeom>
          <a:solidFill>
            <a:schemeClr val="accent5"/>
          </a:solidFill>
        </p:spPr>
        <p:txBody>
          <a:bodyPr vert="horz" wrap="square" lIns="109756" tIns="54878" rIns="109756" bIns="54878" rtlCol="0" anchor="ctr" anchorCtr="0">
            <a:noAutofit/>
          </a:bodyPr>
          <a:lstStyle>
            <a:defPPr>
              <a:defRPr lang="id-ID"/>
            </a:defPPr>
            <a:lvl1pPr defTabSz="1219352">
              <a:defRPr sz="1867">
                <a:solidFill>
                  <a:prstClr val="white"/>
                </a:solidFill>
                <a:latin typeface="Open Sans Light"/>
              </a:defRPr>
            </a:lvl1pPr>
          </a:lstStyle>
          <a:p>
            <a:pPr algn="ctr"/>
            <a:r>
              <a:rPr lang="en-US" sz="1260" b="1" dirty="0"/>
              <a:t>13</a:t>
            </a:r>
          </a:p>
        </p:txBody>
      </p:sp>
      <p:cxnSp>
        <p:nvCxnSpPr>
          <p:cNvPr id="128" name="Straight Connector 11">
            <a:extLst>
              <a:ext uri="{FF2B5EF4-FFF2-40B4-BE49-F238E27FC236}">
                <a16:creationId xmlns:a16="http://schemas.microsoft.com/office/drawing/2014/main" id="{2133407F-3CFC-4835-910A-50C381A3FED1}"/>
              </a:ext>
            </a:extLst>
          </p:cNvPr>
          <p:cNvCxnSpPr/>
          <p:nvPr>
            <p:custDataLst>
              <p:tags r:id="rId78"/>
            </p:custDataLst>
          </p:nvPr>
        </p:nvCxnSpPr>
        <p:spPr>
          <a:xfrm>
            <a:off x="8059345" y="3487845"/>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9" name="TextBox 12">
            <a:extLst>
              <a:ext uri="{FF2B5EF4-FFF2-40B4-BE49-F238E27FC236}">
                <a16:creationId xmlns:a16="http://schemas.microsoft.com/office/drawing/2014/main" id="{95127EF9-BCAC-4424-9240-1B4FF64C70B3}"/>
              </a:ext>
            </a:extLst>
          </p:cNvPr>
          <p:cNvSpPr txBox="1"/>
          <p:nvPr>
            <p:custDataLst>
              <p:tags r:id="rId79"/>
            </p:custDataLst>
          </p:nvPr>
        </p:nvSpPr>
        <p:spPr>
          <a:xfrm>
            <a:off x="7975569" y="3423148"/>
            <a:ext cx="540000" cy="394922"/>
          </a:xfrm>
          <a:prstGeom prst="rect">
            <a:avLst/>
          </a:prstGeom>
          <a:solidFill>
            <a:schemeClr val="accent1"/>
          </a:solidFill>
        </p:spPr>
        <p:txBody>
          <a:bodyPr vert="horz" wrap="square" lIns="109756" tIns="54878" rIns="109756" bIns="54878" rtlCol="0" anchor="ctr" anchorCtr="0">
            <a:noAutofit/>
          </a:bodyPr>
          <a:lstStyle/>
          <a:p>
            <a:pPr algn="ctr" defTabSz="823185"/>
            <a:r>
              <a:rPr lang="en-US" sz="1260" b="1" dirty="0">
                <a:solidFill>
                  <a:prstClr val="white"/>
                </a:solidFill>
                <a:latin typeface="Open Sans Light"/>
              </a:rPr>
              <a:t>14</a:t>
            </a:r>
          </a:p>
        </p:txBody>
      </p:sp>
      <p:cxnSp>
        <p:nvCxnSpPr>
          <p:cNvPr id="130" name="Straight Connector 13">
            <a:extLst>
              <a:ext uri="{FF2B5EF4-FFF2-40B4-BE49-F238E27FC236}">
                <a16:creationId xmlns:a16="http://schemas.microsoft.com/office/drawing/2014/main" id="{97BF7D9B-F7DC-4CC4-845D-70228957C7F7}"/>
              </a:ext>
            </a:extLst>
          </p:cNvPr>
          <p:cNvCxnSpPr/>
          <p:nvPr>
            <p:custDataLst>
              <p:tags r:id="rId80"/>
            </p:custDataLst>
          </p:nvPr>
        </p:nvCxnSpPr>
        <p:spPr>
          <a:xfrm>
            <a:off x="8702189" y="3488968"/>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TextBox 14">
            <a:extLst>
              <a:ext uri="{FF2B5EF4-FFF2-40B4-BE49-F238E27FC236}">
                <a16:creationId xmlns:a16="http://schemas.microsoft.com/office/drawing/2014/main" id="{3F0D3246-5C5C-451B-A9A7-2F438CB3C7EE}"/>
              </a:ext>
            </a:extLst>
          </p:cNvPr>
          <p:cNvSpPr txBox="1"/>
          <p:nvPr>
            <p:custDataLst>
              <p:tags r:id="rId81"/>
            </p:custDataLst>
          </p:nvPr>
        </p:nvSpPr>
        <p:spPr>
          <a:xfrm>
            <a:off x="8510026" y="3423148"/>
            <a:ext cx="540000" cy="394922"/>
          </a:xfrm>
          <a:prstGeom prst="rect">
            <a:avLst/>
          </a:prstGeom>
          <a:solidFill>
            <a:schemeClr val="accent3"/>
          </a:solidFill>
        </p:spPr>
        <p:txBody>
          <a:bodyPr vert="horz" wrap="square" lIns="109756" tIns="54878" rIns="109756" bIns="54878" rtlCol="0" anchor="ctr" anchorCtr="0">
            <a:noAutofit/>
          </a:bodyPr>
          <a:lstStyle/>
          <a:p>
            <a:pPr algn="ctr" defTabSz="823185"/>
            <a:r>
              <a:rPr lang="en-US" sz="1260" b="1" dirty="0">
                <a:solidFill>
                  <a:prstClr val="white"/>
                </a:solidFill>
                <a:latin typeface="Open Sans Light"/>
              </a:rPr>
              <a:t>15</a:t>
            </a:r>
          </a:p>
        </p:txBody>
      </p:sp>
      <p:cxnSp>
        <p:nvCxnSpPr>
          <p:cNvPr id="132" name="Straight Connector 15">
            <a:extLst>
              <a:ext uri="{FF2B5EF4-FFF2-40B4-BE49-F238E27FC236}">
                <a16:creationId xmlns:a16="http://schemas.microsoft.com/office/drawing/2014/main" id="{6889986C-7C29-49FE-924C-7651920DDEC3}"/>
              </a:ext>
            </a:extLst>
          </p:cNvPr>
          <p:cNvCxnSpPr/>
          <p:nvPr>
            <p:custDataLst>
              <p:tags r:id="rId82"/>
            </p:custDataLst>
          </p:nvPr>
        </p:nvCxnSpPr>
        <p:spPr>
          <a:xfrm>
            <a:off x="9379755" y="3488968"/>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TextBox 16">
            <a:extLst>
              <a:ext uri="{FF2B5EF4-FFF2-40B4-BE49-F238E27FC236}">
                <a16:creationId xmlns:a16="http://schemas.microsoft.com/office/drawing/2014/main" id="{30D5B3E5-2CF6-470A-A895-D02E8BBF6FB5}"/>
              </a:ext>
            </a:extLst>
          </p:cNvPr>
          <p:cNvSpPr txBox="1"/>
          <p:nvPr>
            <p:custDataLst>
              <p:tags r:id="rId83"/>
            </p:custDataLst>
          </p:nvPr>
        </p:nvSpPr>
        <p:spPr>
          <a:xfrm>
            <a:off x="9037751" y="3423148"/>
            <a:ext cx="540000" cy="394922"/>
          </a:xfrm>
          <a:prstGeom prst="rect">
            <a:avLst/>
          </a:prstGeom>
          <a:solidFill>
            <a:schemeClr val="accent1"/>
          </a:solidFill>
        </p:spPr>
        <p:txBody>
          <a:bodyPr vert="horz" wrap="square" lIns="109756" tIns="54878" rIns="109756" bIns="54878" rtlCol="0" anchor="ctr" anchorCtr="0">
            <a:noAutofit/>
          </a:bodyPr>
          <a:lstStyle>
            <a:defPPr>
              <a:defRPr lang="id-ID"/>
            </a:defPPr>
            <a:lvl1pPr defTabSz="1219352">
              <a:defRPr sz="1867">
                <a:solidFill>
                  <a:prstClr val="white"/>
                </a:solidFill>
                <a:latin typeface="Open Sans Light"/>
              </a:defRPr>
            </a:lvl1pPr>
          </a:lstStyle>
          <a:p>
            <a:pPr algn="ctr"/>
            <a:r>
              <a:rPr lang="en-US" sz="1260" b="1" dirty="0"/>
              <a:t>16</a:t>
            </a:r>
          </a:p>
        </p:txBody>
      </p:sp>
      <p:cxnSp>
        <p:nvCxnSpPr>
          <p:cNvPr id="134" name="Straight Connector 17">
            <a:extLst>
              <a:ext uri="{FF2B5EF4-FFF2-40B4-BE49-F238E27FC236}">
                <a16:creationId xmlns:a16="http://schemas.microsoft.com/office/drawing/2014/main" id="{5D472AAD-F374-4062-B8B2-92A3D00D4A50}"/>
              </a:ext>
            </a:extLst>
          </p:cNvPr>
          <p:cNvCxnSpPr/>
          <p:nvPr>
            <p:custDataLst>
              <p:tags r:id="rId84"/>
            </p:custDataLst>
          </p:nvPr>
        </p:nvCxnSpPr>
        <p:spPr>
          <a:xfrm>
            <a:off x="10057320" y="3488968"/>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5" name="TextBox 18">
            <a:extLst>
              <a:ext uri="{FF2B5EF4-FFF2-40B4-BE49-F238E27FC236}">
                <a16:creationId xmlns:a16="http://schemas.microsoft.com/office/drawing/2014/main" id="{5C1C04EA-67D7-4EE4-AE32-4EB784F968B8}"/>
              </a:ext>
            </a:extLst>
          </p:cNvPr>
          <p:cNvSpPr txBox="1"/>
          <p:nvPr>
            <p:custDataLst>
              <p:tags r:id="rId85"/>
            </p:custDataLst>
          </p:nvPr>
        </p:nvSpPr>
        <p:spPr>
          <a:xfrm>
            <a:off x="9576258" y="3423148"/>
            <a:ext cx="540000" cy="394922"/>
          </a:xfrm>
          <a:prstGeom prst="rect">
            <a:avLst/>
          </a:prstGeom>
          <a:solidFill>
            <a:schemeClr val="accent2"/>
          </a:solidFill>
        </p:spPr>
        <p:txBody>
          <a:bodyPr vert="horz" wrap="square" lIns="109756" tIns="54878" rIns="109756" bIns="54878" rtlCol="0" anchor="ctr" anchorCtr="0">
            <a:noAutofit/>
          </a:bodyPr>
          <a:lstStyle>
            <a:defPPr>
              <a:defRPr lang="id-ID"/>
            </a:defPPr>
            <a:lvl1pPr defTabSz="1219352">
              <a:defRPr sz="1867">
                <a:solidFill>
                  <a:prstClr val="white"/>
                </a:solidFill>
                <a:latin typeface="Open Sans Light"/>
              </a:defRPr>
            </a:lvl1pPr>
          </a:lstStyle>
          <a:p>
            <a:pPr algn="ctr"/>
            <a:r>
              <a:rPr lang="en-US" sz="1260" b="1" dirty="0"/>
              <a:t>17</a:t>
            </a:r>
          </a:p>
        </p:txBody>
      </p:sp>
      <p:cxnSp>
        <p:nvCxnSpPr>
          <p:cNvPr id="136" name="Straight Connector 19">
            <a:extLst>
              <a:ext uri="{FF2B5EF4-FFF2-40B4-BE49-F238E27FC236}">
                <a16:creationId xmlns:a16="http://schemas.microsoft.com/office/drawing/2014/main" id="{DC80A657-A7A3-493B-8854-AE56D1EF04B8}"/>
              </a:ext>
            </a:extLst>
          </p:cNvPr>
          <p:cNvCxnSpPr/>
          <p:nvPr>
            <p:custDataLst>
              <p:tags r:id="rId86"/>
            </p:custDataLst>
          </p:nvPr>
        </p:nvCxnSpPr>
        <p:spPr>
          <a:xfrm>
            <a:off x="10734886" y="3488968"/>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7" name="TextBox 20">
            <a:extLst>
              <a:ext uri="{FF2B5EF4-FFF2-40B4-BE49-F238E27FC236}">
                <a16:creationId xmlns:a16="http://schemas.microsoft.com/office/drawing/2014/main" id="{8F4D6AFC-47C5-4142-8127-78984EB21DC6}"/>
              </a:ext>
            </a:extLst>
          </p:cNvPr>
          <p:cNvSpPr txBox="1"/>
          <p:nvPr>
            <p:custDataLst>
              <p:tags r:id="rId87"/>
            </p:custDataLst>
          </p:nvPr>
        </p:nvSpPr>
        <p:spPr>
          <a:xfrm>
            <a:off x="10105729" y="3420888"/>
            <a:ext cx="540000" cy="407043"/>
          </a:xfrm>
          <a:prstGeom prst="rect">
            <a:avLst/>
          </a:prstGeom>
          <a:solidFill>
            <a:schemeClr val="accent4"/>
          </a:solidFill>
        </p:spPr>
        <p:txBody>
          <a:bodyPr vert="horz" wrap="square" lIns="109756" tIns="54878" rIns="109756" bIns="54878" rtlCol="0" anchor="ctr" anchorCtr="0">
            <a:noAutofit/>
          </a:bodyPr>
          <a:lstStyle>
            <a:defPPr>
              <a:defRPr lang="id-ID"/>
            </a:defPPr>
            <a:lvl1pPr algn="ctr" defTabSz="1219352">
              <a:defRPr sz="1867">
                <a:solidFill>
                  <a:prstClr val="white"/>
                </a:solidFill>
                <a:latin typeface="Open Sans Light"/>
              </a:defRPr>
            </a:lvl1pPr>
          </a:lstStyle>
          <a:p>
            <a:r>
              <a:rPr lang="en-US" sz="1260" b="1" dirty="0"/>
              <a:t>18</a:t>
            </a:r>
          </a:p>
        </p:txBody>
      </p:sp>
      <p:cxnSp>
        <p:nvCxnSpPr>
          <p:cNvPr id="138" name="Straight Connector 21">
            <a:extLst>
              <a:ext uri="{FF2B5EF4-FFF2-40B4-BE49-F238E27FC236}">
                <a16:creationId xmlns:a16="http://schemas.microsoft.com/office/drawing/2014/main" id="{0F061567-3044-41B1-AAEB-222606015375}"/>
              </a:ext>
            </a:extLst>
          </p:cNvPr>
          <p:cNvCxnSpPr/>
          <p:nvPr>
            <p:custDataLst>
              <p:tags r:id="rId88"/>
            </p:custDataLst>
          </p:nvPr>
        </p:nvCxnSpPr>
        <p:spPr>
          <a:xfrm>
            <a:off x="11407493" y="3464059"/>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TextBox 22">
            <a:extLst>
              <a:ext uri="{FF2B5EF4-FFF2-40B4-BE49-F238E27FC236}">
                <a16:creationId xmlns:a16="http://schemas.microsoft.com/office/drawing/2014/main" id="{B71928AE-11CE-4986-99A6-A7000FDE62DB}"/>
              </a:ext>
            </a:extLst>
          </p:cNvPr>
          <p:cNvSpPr txBox="1"/>
          <p:nvPr>
            <p:custDataLst>
              <p:tags r:id="rId89"/>
            </p:custDataLst>
          </p:nvPr>
        </p:nvSpPr>
        <p:spPr>
          <a:xfrm>
            <a:off x="10587042" y="3411109"/>
            <a:ext cx="540000" cy="407419"/>
          </a:xfrm>
          <a:prstGeom prst="rect">
            <a:avLst/>
          </a:prstGeom>
          <a:solidFill>
            <a:schemeClr val="accent1"/>
          </a:solidFill>
        </p:spPr>
        <p:txBody>
          <a:bodyPr vert="horz" wrap="square" lIns="109756" tIns="54878" rIns="109756" bIns="54878" rtlCol="0" anchor="ctr" anchorCtr="0">
            <a:noAutofit/>
          </a:bodyPr>
          <a:lstStyle>
            <a:defPPr>
              <a:defRPr lang="id-ID"/>
            </a:defPPr>
            <a:lvl1pPr algn="ctr" defTabSz="1219352">
              <a:defRPr sz="1867">
                <a:solidFill>
                  <a:prstClr val="white"/>
                </a:solidFill>
                <a:latin typeface="Open Sans Light"/>
              </a:defRPr>
            </a:lvl1pPr>
          </a:lstStyle>
          <a:p>
            <a:r>
              <a:rPr lang="en-US" sz="1260" b="1" dirty="0"/>
              <a:t>19</a:t>
            </a:r>
          </a:p>
        </p:txBody>
      </p:sp>
      <p:cxnSp>
        <p:nvCxnSpPr>
          <p:cNvPr id="140" name="Straight Connector 23">
            <a:extLst>
              <a:ext uri="{FF2B5EF4-FFF2-40B4-BE49-F238E27FC236}">
                <a16:creationId xmlns:a16="http://schemas.microsoft.com/office/drawing/2014/main" id="{64861D7A-7B3B-45A8-BED1-C5C927343F83}"/>
              </a:ext>
            </a:extLst>
          </p:cNvPr>
          <p:cNvCxnSpPr/>
          <p:nvPr>
            <p:custDataLst>
              <p:tags r:id="rId90"/>
            </p:custDataLst>
          </p:nvPr>
        </p:nvCxnSpPr>
        <p:spPr>
          <a:xfrm>
            <a:off x="12119779" y="3462936"/>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TextBox 24">
            <a:extLst>
              <a:ext uri="{FF2B5EF4-FFF2-40B4-BE49-F238E27FC236}">
                <a16:creationId xmlns:a16="http://schemas.microsoft.com/office/drawing/2014/main" id="{C0112B44-B07B-429D-A9B0-BACDD9F068FE}"/>
              </a:ext>
            </a:extLst>
          </p:cNvPr>
          <p:cNvSpPr txBox="1"/>
          <p:nvPr>
            <p:custDataLst>
              <p:tags r:id="rId91"/>
            </p:custDataLst>
          </p:nvPr>
        </p:nvSpPr>
        <p:spPr>
          <a:xfrm>
            <a:off x="11127989" y="3408391"/>
            <a:ext cx="540000" cy="407419"/>
          </a:xfrm>
          <a:prstGeom prst="rect">
            <a:avLst/>
          </a:prstGeom>
          <a:solidFill>
            <a:schemeClr val="accent5"/>
          </a:solidFill>
        </p:spPr>
        <p:txBody>
          <a:bodyPr vert="horz" wrap="square" lIns="109756" tIns="54878" rIns="109756" bIns="54878" rtlCol="0" anchor="ctr" anchorCtr="0">
            <a:noAutofit/>
          </a:bodyPr>
          <a:lstStyle>
            <a:defPPr>
              <a:defRPr lang="id-ID"/>
            </a:defPPr>
            <a:lvl1pPr algn="ctr" defTabSz="1219352">
              <a:defRPr sz="1867">
                <a:solidFill>
                  <a:prstClr val="white"/>
                </a:solidFill>
                <a:latin typeface="Open Sans Light"/>
              </a:defRPr>
            </a:lvl1pPr>
          </a:lstStyle>
          <a:p>
            <a:r>
              <a:rPr lang="en-US" sz="1260" b="1" dirty="0"/>
              <a:t>20</a:t>
            </a:r>
          </a:p>
        </p:txBody>
      </p:sp>
      <p:cxnSp>
        <p:nvCxnSpPr>
          <p:cNvPr id="142" name="Straight Connector 25">
            <a:extLst>
              <a:ext uri="{FF2B5EF4-FFF2-40B4-BE49-F238E27FC236}">
                <a16:creationId xmlns:a16="http://schemas.microsoft.com/office/drawing/2014/main" id="{B83DC10A-53C0-442C-8B18-A4E0AC67593A}"/>
              </a:ext>
            </a:extLst>
          </p:cNvPr>
          <p:cNvCxnSpPr/>
          <p:nvPr>
            <p:custDataLst>
              <p:tags r:id="rId92"/>
            </p:custDataLst>
          </p:nvPr>
        </p:nvCxnSpPr>
        <p:spPr>
          <a:xfrm>
            <a:off x="12797345" y="3462936"/>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Connector 27">
            <a:extLst>
              <a:ext uri="{FF2B5EF4-FFF2-40B4-BE49-F238E27FC236}">
                <a16:creationId xmlns:a16="http://schemas.microsoft.com/office/drawing/2014/main" id="{55674E47-FA4E-4BCA-8903-8FA0D5379FD0}"/>
              </a:ext>
            </a:extLst>
          </p:cNvPr>
          <p:cNvCxnSpPr/>
          <p:nvPr>
            <p:custDataLst>
              <p:tags r:id="rId93"/>
            </p:custDataLst>
          </p:nvPr>
        </p:nvCxnSpPr>
        <p:spPr>
          <a:xfrm>
            <a:off x="13474910" y="3462936"/>
            <a:ext cx="540000" cy="263282"/>
          </a:xfrm>
          <a:prstGeom prst="line">
            <a:avLst/>
          </a:prstGeom>
          <a:ln w="12700" cap="flat" cmpd="sng" algn="ctr">
            <a:solidFill>
              <a:schemeClr val="lt1">
                <a:alpha val="7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 name="Straight Connector 3">
            <a:extLst>
              <a:ext uri="{FF2B5EF4-FFF2-40B4-BE49-F238E27FC236}">
                <a16:creationId xmlns:a16="http://schemas.microsoft.com/office/drawing/2014/main" id="{735D1D1A-F909-4AFA-B063-B47FB32923BF}"/>
              </a:ext>
            </a:extLst>
          </p:cNvPr>
          <p:cNvCxnSpPr/>
          <p:nvPr>
            <p:custDataLst>
              <p:tags r:id="rId94"/>
            </p:custDataLst>
          </p:nvPr>
        </p:nvCxnSpPr>
        <p:spPr>
          <a:xfrm>
            <a:off x="3634742" y="3841405"/>
            <a:ext cx="0" cy="567495"/>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149" name="Flowchart: Merge 46">
            <a:extLst>
              <a:ext uri="{FF2B5EF4-FFF2-40B4-BE49-F238E27FC236}">
                <a16:creationId xmlns:a16="http://schemas.microsoft.com/office/drawing/2014/main" id="{85A1BCE0-392D-4966-A68E-9C87E778B864}"/>
              </a:ext>
            </a:extLst>
          </p:cNvPr>
          <p:cNvSpPr/>
          <p:nvPr>
            <p:custDataLst>
              <p:tags r:id="rId95"/>
            </p:custDataLst>
          </p:nvPr>
        </p:nvSpPr>
        <p:spPr>
          <a:xfrm rot="16200000">
            <a:off x="3678890" y="4224141"/>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cxnSp>
        <p:nvCxnSpPr>
          <p:cNvPr id="150" name="Straight Connector 3">
            <a:extLst>
              <a:ext uri="{FF2B5EF4-FFF2-40B4-BE49-F238E27FC236}">
                <a16:creationId xmlns:a16="http://schemas.microsoft.com/office/drawing/2014/main" id="{6F02D920-48E9-4365-8E8D-40A27E2B9066}"/>
              </a:ext>
            </a:extLst>
          </p:cNvPr>
          <p:cNvCxnSpPr/>
          <p:nvPr>
            <p:custDataLst>
              <p:tags r:id="rId96"/>
            </p:custDataLst>
          </p:nvPr>
        </p:nvCxnSpPr>
        <p:spPr>
          <a:xfrm>
            <a:off x="5564582" y="3924433"/>
            <a:ext cx="0" cy="567495"/>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151" name="Flowchart: Merge 46">
            <a:extLst>
              <a:ext uri="{FF2B5EF4-FFF2-40B4-BE49-F238E27FC236}">
                <a16:creationId xmlns:a16="http://schemas.microsoft.com/office/drawing/2014/main" id="{382E8D15-0518-4F97-880F-3EF619353526}"/>
              </a:ext>
            </a:extLst>
          </p:cNvPr>
          <p:cNvSpPr/>
          <p:nvPr>
            <p:custDataLst>
              <p:tags r:id="rId97"/>
            </p:custDataLst>
          </p:nvPr>
        </p:nvSpPr>
        <p:spPr>
          <a:xfrm rot="16200000">
            <a:off x="5608731" y="4307168"/>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152" name="TextBox 47">
            <a:extLst>
              <a:ext uri="{FF2B5EF4-FFF2-40B4-BE49-F238E27FC236}">
                <a16:creationId xmlns:a16="http://schemas.microsoft.com/office/drawing/2014/main" id="{4E6B210F-2EBA-4ED9-AA9D-DDE995DD93B7}"/>
              </a:ext>
            </a:extLst>
          </p:cNvPr>
          <p:cNvSpPr txBox="1"/>
          <p:nvPr>
            <p:custDataLst>
              <p:tags r:id="rId98"/>
            </p:custDataLst>
          </p:nvPr>
        </p:nvSpPr>
        <p:spPr>
          <a:xfrm>
            <a:off x="5794745" y="4242986"/>
            <a:ext cx="639440"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153" name="TextBox 48">
            <a:extLst>
              <a:ext uri="{FF2B5EF4-FFF2-40B4-BE49-F238E27FC236}">
                <a16:creationId xmlns:a16="http://schemas.microsoft.com/office/drawing/2014/main" id="{FE65852A-E861-4042-BABD-3135A08A1921}"/>
              </a:ext>
            </a:extLst>
          </p:cNvPr>
          <p:cNvSpPr txBox="1"/>
          <p:nvPr>
            <p:custDataLst>
              <p:tags r:id="rId99"/>
            </p:custDataLst>
          </p:nvPr>
        </p:nvSpPr>
        <p:spPr>
          <a:xfrm>
            <a:off x="5849459" y="4413676"/>
            <a:ext cx="557845" cy="184666"/>
          </a:xfrm>
          <a:prstGeom prst="rect">
            <a:avLst/>
          </a:prstGeom>
          <a:noFill/>
        </p:spPr>
        <p:txBody>
          <a:bodyPr vert="horz" wrap="none" lIns="0" tIns="0" rIns="0" bIns="0" rtlCol="0" anchorCtr="0">
            <a:spAutoFit/>
          </a:bodyPr>
          <a:lstStyle/>
          <a:p>
            <a:pPr defTabSz="823185"/>
            <a:r>
              <a:rPr lang="en-US" sz="1200" dirty="0">
                <a:solidFill>
                  <a:srgbClr val="445469"/>
                </a:solidFill>
                <a:latin typeface="Open Sans Light"/>
              </a:rPr>
              <a:t>Pago 10</a:t>
            </a:r>
          </a:p>
        </p:txBody>
      </p:sp>
      <p:cxnSp>
        <p:nvCxnSpPr>
          <p:cNvPr id="154" name="Straight Connector 3">
            <a:extLst>
              <a:ext uri="{FF2B5EF4-FFF2-40B4-BE49-F238E27FC236}">
                <a16:creationId xmlns:a16="http://schemas.microsoft.com/office/drawing/2014/main" id="{803267BC-DD12-4E56-9672-B1B2D6D40064}"/>
              </a:ext>
            </a:extLst>
          </p:cNvPr>
          <p:cNvCxnSpPr/>
          <p:nvPr>
            <p:custDataLst>
              <p:tags r:id="rId100"/>
            </p:custDataLst>
          </p:nvPr>
        </p:nvCxnSpPr>
        <p:spPr>
          <a:xfrm>
            <a:off x="6790806" y="3922243"/>
            <a:ext cx="0" cy="567495"/>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155" name="Flowchart: Merge 46">
            <a:extLst>
              <a:ext uri="{FF2B5EF4-FFF2-40B4-BE49-F238E27FC236}">
                <a16:creationId xmlns:a16="http://schemas.microsoft.com/office/drawing/2014/main" id="{AD6188BE-107B-450C-B806-DC0DFC605218}"/>
              </a:ext>
            </a:extLst>
          </p:cNvPr>
          <p:cNvSpPr/>
          <p:nvPr>
            <p:custDataLst>
              <p:tags r:id="rId101"/>
            </p:custDataLst>
          </p:nvPr>
        </p:nvSpPr>
        <p:spPr>
          <a:xfrm rot="16200000">
            <a:off x="6834955" y="4304978"/>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156" name="TextBox 47">
            <a:extLst>
              <a:ext uri="{FF2B5EF4-FFF2-40B4-BE49-F238E27FC236}">
                <a16:creationId xmlns:a16="http://schemas.microsoft.com/office/drawing/2014/main" id="{8D26F178-92BB-468D-9EB8-E432950EF596}"/>
              </a:ext>
            </a:extLst>
          </p:cNvPr>
          <p:cNvSpPr txBox="1"/>
          <p:nvPr>
            <p:custDataLst>
              <p:tags r:id="rId102"/>
            </p:custDataLst>
          </p:nvPr>
        </p:nvSpPr>
        <p:spPr>
          <a:xfrm>
            <a:off x="7096016" y="4241067"/>
            <a:ext cx="714831"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157" name="TextBox 48">
            <a:extLst>
              <a:ext uri="{FF2B5EF4-FFF2-40B4-BE49-F238E27FC236}">
                <a16:creationId xmlns:a16="http://schemas.microsoft.com/office/drawing/2014/main" id="{E0F27172-F150-43D5-9F83-46EC51120A5F}"/>
              </a:ext>
            </a:extLst>
          </p:cNvPr>
          <p:cNvSpPr txBox="1"/>
          <p:nvPr>
            <p:custDataLst>
              <p:tags r:id="rId103"/>
            </p:custDataLst>
          </p:nvPr>
        </p:nvSpPr>
        <p:spPr>
          <a:xfrm>
            <a:off x="7096017" y="4407765"/>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12</a:t>
            </a:r>
            <a:endParaRPr lang="en-US" sz="1200" dirty="0">
              <a:solidFill>
                <a:srgbClr val="445469"/>
              </a:solidFill>
              <a:latin typeface="Open Sans Light"/>
            </a:endParaRPr>
          </a:p>
        </p:txBody>
      </p:sp>
      <p:cxnSp>
        <p:nvCxnSpPr>
          <p:cNvPr id="158" name="Straight Connector 3">
            <a:extLst>
              <a:ext uri="{FF2B5EF4-FFF2-40B4-BE49-F238E27FC236}">
                <a16:creationId xmlns:a16="http://schemas.microsoft.com/office/drawing/2014/main" id="{66652DDF-E33E-4EAA-8D17-5AEC527F06C6}"/>
              </a:ext>
            </a:extLst>
          </p:cNvPr>
          <p:cNvCxnSpPr/>
          <p:nvPr>
            <p:custDataLst>
              <p:tags r:id="rId104"/>
            </p:custDataLst>
          </p:nvPr>
        </p:nvCxnSpPr>
        <p:spPr>
          <a:xfrm>
            <a:off x="7916499" y="3888619"/>
            <a:ext cx="0" cy="567495"/>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159" name="Flowchart: Merge 46">
            <a:extLst>
              <a:ext uri="{FF2B5EF4-FFF2-40B4-BE49-F238E27FC236}">
                <a16:creationId xmlns:a16="http://schemas.microsoft.com/office/drawing/2014/main" id="{A12CB1D2-805F-470D-B1AA-B07D2A13E36B}"/>
              </a:ext>
            </a:extLst>
          </p:cNvPr>
          <p:cNvSpPr/>
          <p:nvPr>
            <p:custDataLst>
              <p:tags r:id="rId105"/>
            </p:custDataLst>
          </p:nvPr>
        </p:nvSpPr>
        <p:spPr>
          <a:xfrm rot="16200000">
            <a:off x="7960647" y="4271355"/>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160" name="TextBox 47">
            <a:extLst>
              <a:ext uri="{FF2B5EF4-FFF2-40B4-BE49-F238E27FC236}">
                <a16:creationId xmlns:a16="http://schemas.microsoft.com/office/drawing/2014/main" id="{C6640BF7-DD6E-4A87-A49C-FE87ACFC7FCA}"/>
              </a:ext>
            </a:extLst>
          </p:cNvPr>
          <p:cNvSpPr txBox="1"/>
          <p:nvPr>
            <p:custDataLst>
              <p:tags r:id="rId106"/>
            </p:custDataLst>
          </p:nvPr>
        </p:nvSpPr>
        <p:spPr>
          <a:xfrm>
            <a:off x="8180576" y="4227935"/>
            <a:ext cx="693821"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161" name="TextBox 48">
            <a:extLst>
              <a:ext uri="{FF2B5EF4-FFF2-40B4-BE49-F238E27FC236}">
                <a16:creationId xmlns:a16="http://schemas.microsoft.com/office/drawing/2014/main" id="{E5672DA3-855D-467D-AEDE-86BADE0B5942}"/>
              </a:ext>
            </a:extLst>
          </p:cNvPr>
          <p:cNvSpPr txBox="1"/>
          <p:nvPr>
            <p:custDataLst>
              <p:tags r:id="rId107"/>
            </p:custDataLst>
          </p:nvPr>
        </p:nvSpPr>
        <p:spPr>
          <a:xfrm>
            <a:off x="8180577" y="4406046"/>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14</a:t>
            </a:r>
            <a:endParaRPr lang="en-US" sz="1200" dirty="0">
              <a:solidFill>
                <a:srgbClr val="445469"/>
              </a:solidFill>
              <a:latin typeface="Open Sans Light"/>
            </a:endParaRPr>
          </a:p>
        </p:txBody>
      </p:sp>
      <p:cxnSp>
        <p:nvCxnSpPr>
          <p:cNvPr id="162" name="Straight Connector 3">
            <a:extLst>
              <a:ext uri="{FF2B5EF4-FFF2-40B4-BE49-F238E27FC236}">
                <a16:creationId xmlns:a16="http://schemas.microsoft.com/office/drawing/2014/main" id="{61DB48C9-5FAB-4E3E-9021-14A6D47F54E3}"/>
              </a:ext>
            </a:extLst>
          </p:cNvPr>
          <p:cNvCxnSpPr/>
          <p:nvPr>
            <p:custDataLst>
              <p:tags r:id="rId108"/>
            </p:custDataLst>
          </p:nvPr>
        </p:nvCxnSpPr>
        <p:spPr>
          <a:xfrm>
            <a:off x="7916500" y="3888619"/>
            <a:ext cx="0" cy="567495"/>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163" name="Flowchart: Merge 46">
            <a:extLst>
              <a:ext uri="{FF2B5EF4-FFF2-40B4-BE49-F238E27FC236}">
                <a16:creationId xmlns:a16="http://schemas.microsoft.com/office/drawing/2014/main" id="{0E203545-B9F9-4772-AC5C-59DC99B5096E}"/>
              </a:ext>
            </a:extLst>
          </p:cNvPr>
          <p:cNvSpPr/>
          <p:nvPr>
            <p:custDataLst>
              <p:tags r:id="rId109"/>
            </p:custDataLst>
          </p:nvPr>
        </p:nvSpPr>
        <p:spPr>
          <a:xfrm rot="16200000">
            <a:off x="7960648" y="4271355"/>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cxnSp>
        <p:nvCxnSpPr>
          <p:cNvPr id="164" name="Straight Connector 3">
            <a:extLst>
              <a:ext uri="{FF2B5EF4-FFF2-40B4-BE49-F238E27FC236}">
                <a16:creationId xmlns:a16="http://schemas.microsoft.com/office/drawing/2014/main" id="{7EA4575F-2217-49D4-9577-18C7048E7216}"/>
              </a:ext>
            </a:extLst>
          </p:cNvPr>
          <p:cNvCxnSpPr/>
          <p:nvPr>
            <p:custDataLst>
              <p:tags r:id="rId110"/>
            </p:custDataLst>
          </p:nvPr>
        </p:nvCxnSpPr>
        <p:spPr>
          <a:xfrm>
            <a:off x="6010948" y="2697193"/>
            <a:ext cx="0" cy="700287"/>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165" name="Flowchart: Merge 46">
            <a:extLst>
              <a:ext uri="{FF2B5EF4-FFF2-40B4-BE49-F238E27FC236}">
                <a16:creationId xmlns:a16="http://schemas.microsoft.com/office/drawing/2014/main" id="{35A4811D-CAD9-4518-A7BE-7067515F16E5}"/>
              </a:ext>
            </a:extLst>
          </p:cNvPr>
          <p:cNvSpPr/>
          <p:nvPr>
            <p:custDataLst>
              <p:tags r:id="rId111"/>
            </p:custDataLst>
          </p:nvPr>
        </p:nvSpPr>
        <p:spPr>
          <a:xfrm rot="16200000">
            <a:off x="6055096" y="2689913"/>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166" name="TextBox 47">
            <a:extLst>
              <a:ext uri="{FF2B5EF4-FFF2-40B4-BE49-F238E27FC236}">
                <a16:creationId xmlns:a16="http://schemas.microsoft.com/office/drawing/2014/main" id="{E087E2C9-A75C-4E53-9984-CDD94648860F}"/>
              </a:ext>
            </a:extLst>
          </p:cNvPr>
          <p:cNvSpPr txBox="1"/>
          <p:nvPr>
            <p:custDataLst>
              <p:tags r:id="rId112"/>
            </p:custDataLst>
          </p:nvPr>
        </p:nvSpPr>
        <p:spPr>
          <a:xfrm>
            <a:off x="6316157" y="2626001"/>
            <a:ext cx="700371"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167" name="TextBox 48">
            <a:extLst>
              <a:ext uri="{FF2B5EF4-FFF2-40B4-BE49-F238E27FC236}">
                <a16:creationId xmlns:a16="http://schemas.microsoft.com/office/drawing/2014/main" id="{0A32A297-A5AF-4FFE-9224-85A75765E358}"/>
              </a:ext>
            </a:extLst>
          </p:cNvPr>
          <p:cNvSpPr txBox="1"/>
          <p:nvPr>
            <p:custDataLst>
              <p:tags r:id="rId113"/>
            </p:custDataLst>
          </p:nvPr>
        </p:nvSpPr>
        <p:spPr>
          <a:xfrm>
            <a:off x="6316158" y="2792699"/>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11</a:t>
            </a:r>
            <a:endParaRPr lang="en-US" sz="1200" dirty="0">
              <a:solidFill>
                <a:srgbClr val="445469"/>
              </a:solidFill>
              <a:latin typeface="Open Sans Light"/>
            </a:endParaRPr>
          </a:p>
        </p:txBody>
      </p:sp>
      <p:cxnSp>
        <p:nvCxnSpPr>
          <p:cNvPr id="168" name="Straight Connector 3">
            <a:extLst>
              <a:ext uri="{FF2B5EF4-FFF2-40B4-BE49-F238E27FC236}">
                <a16:creationId xmlns:a16="http://schemas.microsoft.com/office/drawing/2014/main" id="{B44B3269-D97C-4C7B-8761-6747D629C470}"/>
              </a:ext>
            </a:extLst>
          </p:cNvPr>
          <p:cNvCxnSpPr/>
          <p:nvPr>
            <p:custDataLst>
              <p:tags r:id="rId114"/>
            </p:custDataLst>
          </p:nvPr>
        </p:nvCxnSpPr>
        <p:spPr>
          <a:xfrm>
            <a:off x="7055143" y="2672037"/>
            <a:ext cx="0" cy="700287"/>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169" name="Flowchart: Merge 46">
            <a:extLst>
              <a:ext uri="{FF2B5EF4-FFF2-40B4-BE49-F238E27FC236}">
                <a16:creationId xmlns:a16="http://schemas.microsoft.com/office/drawing/2014/main" id="{41E1CEB8-C38A-48C6-9ACF-BBAB8BFCFA9D}"/>
              </a:ext>
            </a:extLst>
          </p:cNvPr>
          <p:cNvSpPr/>
          <p:nvPr>
            <p:custDataLst>
              <p:tags r:id="rId115"/>
            </p:custDataLst>
          </p:nvPr>
        </p:nvSpPr>
        <p:spPr>
          <a:xfrm rot="16200000">
            <a:off x="7099292" y="2664756"/>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170" name="TextBox 47">
            <a:extLst>
              <a:ext uri="{FF2B5EF4-FFF2-40B4-BE49-F238E27FC236}">
                <a16:creationId xmlns:a16="http://schemas.microsoft.com/office/drawing/2014/main" id="{899EB5AE-2E2F-45B0-B82D-92AD14A2746C}"/>
              </a:ext>
            </a:extLst>
          </p:cNvPr>
          <p:cNvSpPr txBox="1"/>
          <p:nvPr>
            <p:custDataLst>
              <p:tags r:id="rId116"/>
            </p:custDataLst>
          </p:nvPr>
        </p:nvSpPr>
        <p:spPr>
          <a:xfrm>
            <a:off x="7360353" y="2600845"/>
            <a:ext cx="678624"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171" name="TextBox 48">
            <a:extLst>
              <a:ext uri="{FF2B5EF4-FFF2-40B4-BE49-F238E27FC236}">
                <a16:creationId xmlns:a16="http://schemas.microsoft.com/office/drawing/2014/main" id="{01FC24C5-5EB2-401A-A3C4-BFAD166360FC}"/>
              </a:ext>
            </a:extLst>
          </p:cNvPr>
          <p:cNvSpPr txBox="1"/>
          <p:nvPr>
            <p:custDataLst>
              <p:tags r:id="rId117"/>
            </p:custDataLst>
          </p:nvPr>
        </p:nvSpPr>
        <p:spPr>
          <a:xfrm>
            <a:off x="7360354" y="2767543"/>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13</a:t>
            </a:r>
            <a:endParaRPr lang="en-US" sz="1200" dirty="0">
              <a:solidFill>
                <a:srgbClr val="445469"/>
              </a:solidFill>
              <a:latin typeface="Open Sans Light"/>
            </a:endParaRPr>
          </a:p>
        </p:txBody>
      </p:sp>
      <p:cxnSp>
        <p:nvCxnSpPr>
          <p:cNvPr id="172" name="Straight Connector 3">
            <a:extLst>
              <a:ext uri="{FF2B5EF4-FFF2-40B4-BE49-F238E27FC236}">
                <a16:creationId xmlns:a16="http://schemas.microsoft.com/office/drawing/2014/main" id="{910904BB-74C7-4BF9-8305-ED3716877B98}"/>
              </a:ext>
            </a:extLst>
          </p:cNvPr>
          <p:cNvCxnSpPr/>
          <p:nvPr>
            <p:custDataLst>
              <p:tags r:id="rId118"/>
            </p:custDataLst>
          </p:nvPr>
        </p:nvCxnSpPr>
        <p:spPr>
          <a:xfrm>
            <a:off x="8207301" y="2677746"/>
            <a:ext cx="0" cy="700287"/>
          </a:xfrm>
          <a:prstGeom prst="line">
            <a:avLst/>
          </a:prstGeom>
          <a:ln w="15875">
            <a:solidFill>
              <a:schemeClr val="accent1"/>
            </a:solidFill>
            <a:headEnd type="none"/>
            <a:tailEnd type="none"/>
          </a:ln>
          <a:effectLst>
            <a:outerShdw blurRad="63500">
              <a:scrgbClr r="0" g="0" b="0">
                <a:alpha val="50000"/>
              </a:scrgbClr>
            </a:outerShdw>
          </a:effectLst>
        </p:spPr>
        <p:style>
          <a:lnRef idx="1">
            <a:schemeClr val="accent1"/>
          </a:lnRef>
          <a:fillRef idx="0">
            <a:schemeClr val="accent1"/>
          </a:fillRef>
          <a:effectRef idx="0">
            <a:schemeClr val="accent1"/>
          </a:effectRef>
          <a:fontRef idx="minor">
            <a:schemeClr val="tx1"/>
          </a:fontRef>
        </p:style>
      </p:cxnSp>
      <p:sp>
        <p:nvSpPr>
          <p:cNvPr id="173" name="Flowchart: Merge 46">
            <a:extLst>
              <a:ext uri="{FF2B5EF4-FFF2-40B4-BE49-F238E27FC236}">
                <a16:creationId xmlns:a16="http://schemas.microsoft.com/office/drawing/2014/main" id="{ED1F5BDA-04B0-4DBA-A39C-246CD4C30BDE}"/>
              </a:ext>
            </a:extLst>
          </p:cNvPr>
          <p:cNvSpPr/>
          <p:nvPr>
            <p:custDataLst>
              <p:tags r:id="rId119"/>
            </p:custDataLst>
          </p:nvPr>
        </p:nvSpPr>
        <p:spPr>
          <a:xfrm rot="16200000">
            <a:off x="8251449" y="2670466"/>
            <a:ext cx="171133" cy="198386"/>
          </a:xfrm>
          <a:prstGeom prst="flowChartMerge">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174" name="TextBox 47">
            <a:extLst>
              <a:ext uri="{FF2B5EF4-FFF2-40B4-BE49-F238E27FC236}">
                <a16:creationId xmlns:a16="http://schemas.microsoft.com/office/drawing/2014/main" id="{1D2FBC3B-078C-4321-BB37-75303CB2BD1B}"/>
              </a:ext>
            </a:extLst>
          </p:cNvPr>
          <p:cNvSpPr txBox="1"/>
          <p:nvPr>
            <p:custDataLst>
              <p:tags r:id="rId120"/>
            </p:custDataLst>
          </p:nvPr>
        </p:nvSpPr>
        <p:spPr>
          <a:xfrm>
            <a:off x="8512511" y="2606554"/>
            <a:ext cx="678623"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rPr>
              <a:t>Asesoría</a:t>
            </a:r>
            <a:endParaRPr lang="en-US" sz="1260" dirty="0">
              <a:solidFill>
                <a:srgbClr val="445469"/>
              </a:solidFill>
            </a:endParaRPr>
          </a:p>
        </p:txBody>
      </p:sp>
      <p:sp>
        <p:nvSpPr>
          <p:cNvPr id="175" name="TextBox 48">
            <a:extLst>
              <a:ext uri="{FF2B5EF4-FFF2-40B4-BE49-F238E27FC236}">
                <a16:creationId xmlns:a16="http://schemas.microsoft.com/office/drawing/2014/main" id="{86636EB7-1FA7-45BB-AD08-B40D730D4080}"/>
              </a:ext>
            </a:extLst>
          </p:cNvPr>
          <p:cNvSpPr txBox="1"/>
          <p:nvPr>
            <p:custDataLst>
              <p:tags r:id="rId121"/>
            </p:custDataLst>
          </p:nvPr>
        </p:nvSpPr>
        <p:spPr>
          <a:xfrm>
            <a:off x="8512512" y="2773252"/>
            <a:ext cx="572273" cy="184666"/>
          </a:xfrm>
          <a:prstGeom prst="rect">
            <a:avLst/>
          </a:prstGeom>
          <a:noFill/>
        </p:spPr>
        <p:txBody>
          <a:bodyPr vert="horz" wrap="none" lIns="0" tIns="0" rIns="0" bIns="0" rtlCol="0" anchorCtr="0">
            <a:spAutoFit/>
          </a:bodyPr>
          <a:lstStyle/>
          <a:p>
            <a:pPr defTabSz="823185"/>
            <a:r>
              <a:rPr lang="en-US" sz="1200" dirty="0">
                <a:solidFill>
                  <a:srgbClr val="445469"/>
                </a:solidFill>
              </a:rPr>
              <a:t>Pago 15</a:t>
            </a:r>
            <a:endParaRPr lang="en-US" sz="1200" dirty="0">
              <a:solidFill>
                <a:srgbClr val="445469"/>
              </a:solidFill>
              <a:latin typeface="Open Sans Light"/>
            </a:endParaRPr>
          </a:p>
        </p:txBody>
      </p:sp>
      <p:sp>
        <p:nvSpPr>
          <p:cNvPr id="176" name="Down Arrow 37">
            <a:extLst>
              <a:ext uri="{FF2B5EF4-FFF2-40B4-BE49-F238E27FC236}">
                <a16:creationId xmlns:a16="http://schemas.microsoft.com/office/drawing/2014/main" id="{6E696AC0-B5FA-4AE7-AEF8-F329446F91BB}"/>
              </a:ext>
            </a:extLst>
          </p:cNvPr>
          <p:cNvSpPr/>
          <p:nvPr>
            <p:custDataLst>
              <p:tags r:id="rId122"/>
            </p:custDataLst>
          </p:nvPr>
        </p:nvSpPr>
        <p:spPr>
          <a:xfrm rot="10800000">
            <a:off x="10734886" y="3883243"/>
            <a:ext cx="274688" cy="263282"/>
          </a:xfrm>
          <a:prstGeom prst="downArrow">
            <a:avLst/>
          </a:prstGeom>
          <a:solidFill>
            <a:schemeClr val="accent2"/>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3185"/>
            <a:endParaRPr lang="en-US" sz="2160" dirty="0">
              <a:solidFill>
                <a:prstClr val="white"/>
              </a:solidFill>
              <a:latin typeface="Open Sans Light"/>
            </a:endParaRPr>
          </a:p>
        </p:txBody>
      </p:sp>
      <p:sp>
        <p:nvSpPr>
          <p:cNvPr id="143" name="TextBox 47">
            <a:extLst>
              <a:ext uri="{FF2B5EF4-FFF2-40B4-BE49-F238E27FC236}">
                <a16:creationId xmlns:a16="http://schemas.microsoft.com/office/drawing/2014/main" id="{0F642F99-FCC9-4ABA-ACAC-59CDB408538F}"/>
              </a:ext>
            </a:extLst>
          </p:cNvPr>
          <p:cNvSpPr txBox="1"/>
          <p:nvPr>
            <p:custDataLst>
              <p:tags r:id="rId123"/>
            </p:custDataLst>
          </p:nvPr>
        </p:nvSpPr>
        <p:spPr>
          <a:xfrm>
            <a:off x="1115382" y="2735321"/>
            <a:ext cx="851918" cy="158057"/>
          </a:xfrm>
          <a:prstGeom prst="rect">
            <a:avLst/>
          </a:prstGeom>
          <a:noFill/>
        </p:spPr>
        <p:txBody>
          <a:bodyPr vert="horz" wrap="square" lIns="0" tIns="0" rIns="0" bIns="0" rtlCol="0" anchorCtr="0">
            <a:spAutoFit/>
          </a:bodyPr>
          <a:lstStyle/>
          <a:p>
            <a:pPr defTabSz="823185">
              <a:lnSpc>
                <a:spcPct val="80000"/>
              </a:lnSpc>
            </a:pPr>
            <a:r>
              <a:rPr lang="en-US" sz="1260" dirty="0" err="1">
                <a:solidFill>
                  <a:srgbClr val="445469"/>
                </a:solidFill>
                <a:latin typeface="Open Sans Light"/>
              </a:rPr>
              <a:t>Asesoría</a:t>
            </a:r>
            <a:endParaRPr lang="en-US" sz="1260" dirty="0">
              <a:solidFill>
                <a:srgbClr val="445469"/>
              </a:solidFill>
              <a:latin typeface="Open Sans Light"/>
            </a:endParaRPr>
          </a:p>
        </p:txBody>
      </p:sp>
    </p:spTree>
    <p:extLst>
      <p:ext uri="{BB962C8B-B14F-4D97-AF65-F5344CB8AC3E}">
        <p14:creationId xmlns:p14="http://schemas.microsoft.com/office/powerpoint/2010/main" val="8698146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66667">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66667">
                                          <p:cBhvr additive="base">
                                            <p:cTn id="7" dur="900" fill="hold"/>
                                            <p:tgtEl>
                                              <p:spTgt spid="50"/>
                                            </p:tgtEl>
                                            <p:attrNameLst>
                                              <p:attrName>ppt_x</p:attrName>
                                            </p:attrNameLst>
                                          </p:cBhvr>
                                          <p:tavLst>
                                            <p:tav tm="0">
                                              <p:val>
                                                <p:strVal val="1+#ppt_w/2"/>
                                              </p:val>
                                            </p:tav>
                                            <p:tav tm="100000">
                                              <p:val>
                                                <p:strVal val="#ppt_x"/>
                                              </p:val>
                                            </p:tav>
                                          </p:tavLst>
                                        </p:anim>
                                        <p:anim calcmode="lin" valueType="num" p14:bounceEnd="66667">
                                          <p:cBhvr additive="base">
                                            <p:cTn id="8" dur="9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900" fill="hold"/>
                                            <p:tgtEl>
                                              <p:spTgt spid="50"/>
                                            </p:tgtEl>
                                            <p:attrNameLst>
                                              <p:attrName>ppt_x</p:attrName>
                                            </p:attrNameLst>
                                          </p:cBhvr>
                                          <p:tavLst>
                                            <p:tav tm="0">
                                              <p:val>
                                                <p:strVal val="1+#ppt_w/2"/>
                                              </p:val>
                                            </p:tav>
                                            <p:tav tm="100000">
                                              <p:val>
                                                <p:strVal val="#ppt_x"/>
                                              </p:val>
                                            </p:tav>
                                          </p:tavLst>
                                        </p:anim>
                                        <p:anim calcmode="lin" valueType="num">
                                          <p:cBhvr additive="base">
                                            <p:cTn id="8" dur="9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586" y="436517"/>
            <a:ext cx="9466443" cy="820722"/>
          </a:xfrm>
        </p:spPr>
        <p:txBody>
          <a:bodyPr/>
          <a:lstStyle/>
          <a:p>
            <a:r>
              <a:rPr lang="id-ID" dirty="0"/>
              <a:t>Cómo Iniciar tu Proyecto</a:t>
            </a:r>
          </a:p>
        </p:txBody>
      </p:sp>
      <p:sp>
        <p:nvSpPr>
          <p:cNvPr id="4" name="Text Placeholder 3"/>
          <p:cNvSpPr>
            <a:spLocks noGrp="1"/>
          </p:cNvSpPr>
          <p:nvPr>
            <p:ph type="body" sz="quarter" idx="13"/>
          </p:nvPr>
        </p:nvSpPr>
        <p:spPr>
          <a:xfrm>
            <a:off x="1369586" y="1084044"/>
            <a:ext cx="9466443" cy="330125"/>
          </a:xfrm>
        </p:spPr>
        <p:txBody>
          <a:bodyPr>
            <a:normAutofit fontScale="92500" lnSpcReduction="10000"/>
          </a:bodyPr>
          <a:lstStyle/>
          <a:p>
            <a:r>
              <a:rPr lang="es-MX" dirty="0">
                <a:solidFill>
                  <a:srgbClr val="777373"/>
                </a:solidFill>
              </a:rPr>
              <a:t>Pasos para iniciar la implantación y certificación de tu Sistema de Gestión</a:t>
            </a:r>
          </a:p>
        </p:txBody>
      </p:sp>
      <p:sp>
        <p:nvSpPr>
          <p:cNvPr id="5" name="Freeform 4"/>
          <p:cNvSpPr/>
          <p:nvPr/>
        </p:nvSpPr>
        <p:spPr>
          <a:xfrm rot="10800000" flipH="1">
            <a:off x="7671577" y="3689199"/>
            <a:ext cx="2511344" cy="1052417"/>
          </a:xfrm>
          <a:custGeom>
            <a:avLst/>
            <a:gdLst>
              <a:gd name="connsiteX0" fmla="*/ 2415768 w 2898572"/>
              <a:gd name="connsiteY0" fmla="*/ 0 h 999986"/>
              <a:gd name="connsiteX1" fmla="*/ 2898572 w 2898572"/>
              <a:gd name="connsiteY1" fmla="*/ 499994 h 999986"/>
              <a:gd name="connsiteX2" fmla="*/ 2415768 w 2898572"/>
              <a:gd name="connsiteY2" fmla="*/ 999986 h 999986"/>
              <a:gd name="connsiteX3" fmla="*/ 2415768 w 2898572"/>
              <a:gd name="connsiteY3" fmla="*/ 734943 h 999986"/>
              <a:gd name="connsiteX4" fmla="*/ 0 w 2898572"/>
              <a:gd name="connsiteY4" fmla="*/ 734943 h 999986"/>
              <a:gd name="connsiteX5" fmla="*/ 0 w 2898572"/>
              <a:gd name="connsiteY5" fmla="*/ 265043 h 999986"/>
              <a:gd name="connsiteX6" fmla="*/ 2415768 w 2898572"/>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572" h="999986">
                <a:moveTo>
                  <a:pt x="2415768" y="0"/>
                </a:moveTo>
                <a:lnTo>
                  <a:pt x="2898572" y="499994"/>
                </a:lnTo>
                <a:lnTo>
                  <a:pt x="2415768" y="999986"/>
                </a:lnTo>
                <a:lnTo>
                  <a:pt x="2415768" y="734943"/>
                </a:lnTo>
                <a:lnTo>
                  <a:pt x="0" y="734943"/>
                </a:lnTo>
                <a:lnTo>
                  <a:pt x="0" y="265043"/>
                </a:lnTo>
                <a:lnTo>
                  <a:pt x="2415768" y="265043"/>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41032"/>
            <a:endParaRPr lang="en-US" sz="1458">
              <a:solidFill>
                <a:prstClr val="white"/>
              </a:solidFill>
              <a:latin typeface="Open sans"/>
            </a:endParaRPr>
          </a:p>
        </p:txBody>
      </p:sp>
      <p:sp>
        <p:nvSpPr>
          <p:cNvPr id="6" name="Content Placeholder 2"/>
          <p:cNvSpPr txBox="1">
            <a:spLocks/>
          </p:cNvSpPr>
          <p:nvPr/>
        </p:nvSpPr>
        <p:spPr>
          <a:xfrm>
            <a:off x="1958360" y="4749409"/>
            <a:ext cx="1792361" cy="739625"/>
          </a:xfrm>
          <a:prstGeom prst="rect">
            <a:avLst/>
          </a:prstGeom>
        </p:spPr>
        <p:txBody>
          <a:bodyPr vert="horz" wrap="square" lIns="74104" tIns="37052" rIns="74104" bIns="3705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741032">
              <a:buNone/>
            </a:pPr>
            <a:r>
              <a:rPr lang="it-IT" sz="1080" dirty="0">
                <a:solidFill>
                  <a:srgbClr val="464646"/>
                </a:solidFill>
                <a:latin typeface="Open sans"/>
              </a:rPr>
              <a:t>Obten la propuesta de nuestros servicios de asesoría y una cotización de certificación ahora.</a:t>
            </a:r>
          </a:p>
        </p:txBody>
      </p:sp>
      <p:sp>
        <p:nvSpPr>
          <p:cNvPr id="7" name="Content Placeholder 2"/>
          <p:cNvSpPr txBox="1">
            <a:spLocks/>
          </p:cNvSpPr>
          <p:nvPr/>
        </p:nvSpPr>
        <p:spPr>
          <a:xfrm>
            <a:off x="3915903" y="4198323"/>
            <a:ext cx="1780052" cy="739625"/>
          </a:xfrm>
          <a:prstGeom prst="rect">
            <a:avLst/>
          </a:prstGeom>
        </p:spPr>
        <p:txBody>
          <a:bodyPr vert="horz" wrap="square" lIns="74104" tIns="37052" rIns="74104" bIns="3705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741032">
              <a:buNone/>
            </a:pPr>
            <a:r>
              <a:rPr lang="es-MX" sz="1080" dirty="0">
                <a:solidFill>
                  <a:srgbClr val="464646"/>
                </a:solidFill>
                <a:latin typeface="Open sans"/>
              </a:rPr>
              <a:t>Elige la opción 1, 2 o 3 de asesoría, que mejor se ajuste a tus necesidades y las de tu empresa.</a:t>
            </a:r>
          </a:p>
        </p:txBody>
      </p:sp>
      <p:sp>
        <p:nvSpPr>
          <p:cNvPr id="8" name="Content Placeholder 2"/>
          <p:cNvSpPr txBox="1">
            <a:spLocks/>
          </p:cNvSpPr>
          <p:nvPr/>
        </p:nvSpPr>
        <p:spPr>
          <a:xfrm>
            <a:off x="5759272" y="3001214"/>
            <a:ext cx="1772786" cy="1404422"/>
          </a:xfrm>
          <a:prstGeom prst="rect">
            <a:avLst/>
          </a:prstGeom>
          <a:solidFill>
            <a:schemeClr val="bg1"/>
          </a:solidFill>
        </p:spPr>
        <p:txBody>
          <a:bodyPr vert="horz" wrap="square" lIns="74104" tIns="37052" rIns="0" bIns="3705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741032">
              <a:buNone/>
            </a:pPr>
            <a:r>
              <a:rPr lang="es-MX" sz="1080" dirty="0">
                <a:solidFill>
                  <a:srgbClr val="464646"/>
                </a:solidFill>
                <a:latin typeface="Open sans"/>
              </a:rPr>
              <a:t>Indícanos </a:t>
            </a:r>
            <a:r>
              <a:rPr lang="es-MX" sz="1080" dirty="0">
                <a:solidFill>
                  <a:srgbClr val="464646"/>
                </a:solidFill>
                <a:latin typeface="Open sans"/>
                <a:sym typeface="Wingdings" panose="05000000000000000000" pitchFamily="2" charset="2"/>
              </a:rPr>
              <a:t></a:t>
            </a:r>
            <a:r>
              <a:rPr lang="es-MX" sz="1080" dirty="0">
                <a:solidFill>
                  <a:srgbClr val="464646"/>
                </a:solidFill>
                <a:latin typeface="Open sans"/>
              </a:rPr>
              <a:t>la opción de asesoría y </a:t>
            </a:r>
            <a:r>
              <a:rPr lang="es-MX" sz="1080" dirty="0">
                <a:solidFill>
                  <a:srgbClr val="464646"/>
                </a:solidFill>
                <a:latin typeface="Open sans"/>
                <a:sym typeface="Wingdings" panose="05000000000000000000" pitchFamily="2" charset="2"/>
              </a:rPr>
              <a:t></a:t>
            </a:r>
            <a:r>
              <a:rPr lang="es-MX" sz="1080" dirty="0">
                <a:solidFill>
                  <a:srgbClr val="464646"/>
                </a:solidFill>
                <a:latin typeface="Open sans"/>
              </a:rPr>
              <a:t>forma de pago elegidos, </a:t>
            </a:r>
            <a:r>
              <a:rPr lang="es-MX" sz="1080" dirty="0">
                <a:solidFill>
                  <a:srgbClr val="464646"/>
                </a:solidFill>
                <a:latin typeface="Open sans"/>
                <a:sym typeface="Wingdings" panose="05000000000000000000" pitchFamily="2" charset="2"/>
              </a:rPr>
              <a:t></a:t>
            </a:r>
            <a:r>
              <a:rPr lang="es-MX" sz="1080" dirty="0">
                <a:solidFill>
                  <a:srgbClr val="464646"/>
                </a:solidFill>
                <a:latin typeface="Open sans"/>
              </a:rPr>
              <a:t>fecha de inicio, </a:t>
            </a:r>
            <a:r>
              <a:rPr lang="es-MX" sz="1080" dirty="0">
                <a:solidFill>
                  <a:srgbClr val="464646"/>
                </a:solidFill>
                <a:latin typeface="Open sans"/>
                <a:sym typeface="Wingdings" panose="05000000000000000000" pitchFamily="2" charset="2"/>
              </a:rPr>
              <a:t></a:t>
            </a:r>
            <a:r>
              <a:rPr lang="es-MX" sz="1080" dirty="0">
                <a:solidFill>
                  <a:srgbClr val="464646"/>
                </a:solidFill>
                <a:latin typeface="Open sans"/>
              </a:rPr>
              <a:t>datos de facturación y </a:t>
            </a:r>
            <a:r>
              <a:rPr lang="es-MX" sz="1080" dirty="0">
                <a:solidFill>
                  <a:srgbClr val="464646"/>
                </a:solidFill>
                <a:latin typeface="Open sans"/>
                <a:sym typeface="Wingdings" panose="05000000000000000000" pitchFamily="2" charset="2"/>
              </a:rPr>
              <a:t></a:t>
            </a:r>
            <a:r>
              <a:rPr lang="es-MX" sz="1080" dirty="0">
                <a:solidFill>
                  <a:srgbClr val="464646"/>
                </a:solidFill>
                <a:latin typeface="Open sans"/>
              </a:rPr>
              <a:t>nombre de quien aceptará nuestros términos y condiciones por parte de tu empresa.</a:t>
            </a:r>
          </a:p>
        </p:txBody>
      </p:sp>
      <p:sp>
        <p:nvSpPr>
          <p:cNvPr id="10" name="Freeform 9"/>
          <p:cNvSpPr/>
          <p:nvPr/>
        </p:nvSpPr>
        <p:spPr>
          <a:xfrm rot="10800000" flipH="1">
            <a:off x="5841434" y="4240040"/>
            <a:ext cx="4341487" cy="1052417"/>
          </a:xfrm>
          <a:custGeom>
            <a:avLst/>
            <a:gdLst>
              <a:gd name="connsiteX0" fmla="*/ 4528104 w 5010908"/>
              <a:gd name="connsiteY0" fmla="*/ 0 h 999986"/>
              <a:gd name="connsiteX1" fmla="*/ 5010908 w 5010908"/>
              <a:gd name="connsiteY1" fmla="*/ 499994 h 999986"/>
              <a:gd name="connsiteX2" fmla="*/ 4528104 w 5010908"/>
              <a:gd name="connsiteY2" fmla="*/ 999986 h 999986"/>
              <a:gd name="connsiteX3" fmla="*/ 4528104 w 5010908"/>
              <a:gd name="connsiteY3" fmla="*/ 734943 h 999986"/>
              <a:gd name="connsiteX4" fmla="*/ 0 w 5010908"/>
              <a:gd name="connsiteY4" fmla="*/ 734943 h 999986"/>
              <a:gd name="connsiteX5" fmla="*/ 0 w 5010908"/>
              <a:gd name="connsiteY5" fmla="*/ 265043 h 999986"/>
              <a:gd name="connsiteX6" fmla="*/ 4528104 w 5010908"/>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908" h="999986">
                <a:moveTo>
                  <a:pt x="4528104" y="0"/>
                </a:moveTo>
                <a:lnTo>
                  <a:pt x="5010908" y="499994"/>
                </a:lnTo>
                <a:lnTo>
                  <a:pt x="4528104" y="999986"/>
                </a:lnTo>
                <a:lnTo>
                  <a:pt x="4528104" y="734943"/>
                </a:lnTo>
                <a:lnTo>
                  <a:pt x="0" y="734943"/>
                </a:lnTo>
                <a:lnTo>
                  <a:pt x="0" y="265043"/>
                </a:lnTo>
                <a:lnTo>
                  <a:pt x="4528104" y="26504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41032"/>
            <a:endParaRPr lang="en-US" sz="1458">
              <a:solidFill>
                <a:prstClr val="white"/>
              </a:solidFill>
              <a:latin typeface="Open sans"/>
            </a:endParaRPr>
          </a:p>
        </p:txBody>
      </p:sp>
      <p:sp>
        <p:nvSpPr>
          <p:cNvPr id="11" name="Freeform 10"/>
          <p:cNvSpPr/>
          <p:nvPr/>
        </p:nvSpPr>
        <p:spPr>
          <a:xfrm rot="5400000" flipH="1">
            <a:off x="6556185" y="2227754"/>
            <a:ext cx="1052415" cy="6201057"/>
          </a:xfrm>
          <a:custGeom>
            <a:avLst/>
            <a:gdLst>
              <a:gd name="connsiteX0" fmla="*/ 0 w 999985"/>
              <a:gd name="connsiteY0" fmla="*/ 482805 h 7157209"/>
              <a:gd name="connsiteX1" fmla="*/ 499993 w 999985"/>
              <a:gd name="connsiteY1" fmla="*/ 0 h 7157209"/>
              <a:gd name="connsiteX2" fmla="*/ 999985 w 999985"/>
              <a:gd name="connsiteY2" fmla="*/ 482805 h 7157209"/>
              <a:gd name="connsiteX3" fmla="*/ 734943 w 999985"/>
              <a:gd name="connsiteY3" fmla="*/ 482805 h 7157209"/>
              <a:gd name="connsiteX4" fmla="*/ 734943 w 999985"/>
              <a:gd name="connsiteY4" fmla="*/ 7157209 h 7157209"/>
              <a:gd name="connsiteX5" fmla="*/ 265043 w 999985"/>
              <a:gd name="connsiteY5" fmla="*/ 7157209 h 7157209"/>
              <a:gd name="connsiteX6" fmla="*/ 265043 w 999985"/>
              <a:gd name="connsiteY6" fmla="*/ 482805 h 715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985" h="7157209">
                <a:moveTo>
                  <a:pt x="0" y="482805"/>
                </a:moveTo>
                <a:lnTo>
                  <a:pt x="499993" y="0"/>
                </a:lnTo>
                <a:lnTo>
                  <a:pt x="999985" y="482805"/>
                </a:lnTo>
                <a:lnTo>
                  <a:pt x="734943" y="482805"/>
                </a:lnTo>
                <a:lnTo>
                  <a:pt x="734943" y="7157209"/>
                </a:lnTo>
                <a:lnTo>
                  <a:pt x="265043" y="7157209"/>
                </a:lnTo>
                <a:lnTo>
                  <a:pt x="265043" y="48280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1032"/>
            <a:endParaRPr lang="id-ID" sz="1458">
              <a:solidFill>
                <a:prstClr val="white"/>
              </a:solidFill>
              <a:latin typeface="Open sans"/>
            </a:endParaRPr>
          </a:p>
        </p:txBody>
      </p:sp>
      <p:sp>
        <p:nvSpPr>
          <p:cNvPr id="12" name="Freeform 11"/>
          <p:cNvSpPr/>
          <p:nvPr/>
        </p:nvSpPr>
        <p:spPr>
          <a:xfrm rot="10800000" flipH="1">
            <a:off x="2012261" y="5349280"/>
            <a:ext cx="8170659" cy="1052417"/>
          </a:xfrm>
          <a:custGeom>
            <a:avLst/>
            <a:gdLst>
              <a:gd name="connsiteX0" fmla="*/ 8947704 w 9430508"/>
              <a:gd name="connsiteY0" fmla="*/ 0 h 999986"/>
              <a:gd name="connsiteX1" fmla="*/ 9430508 w 9430508"/>
              <a:gd name="connsiteY1" fmla="*/ 499994 h 999986"/>
              <a:gd name="connsiteX2" fmla="*/ 8947704 w 9430508"/>
              <a:gd name="connsiteY2" fmla="*/ 999986 h 999986"/>
              <a:gd name="connsiteX3" fmla="*/ 8947704 w 9430508"/>
              <a:gd name="connsiteY3" fmla="*/ 734943 h 999986"/>
              <a:gd name="connsiteX4" fmla="*/ 0 w 9430508"/>
              <a:gd name="connsiteY4" fmla="*/ 734943 h 999986"/>
              <a:gd name="connsiteX5" fmla="*/ 0 w 9430508"/>
              <a:gd name="connsiteY5" fmla="*/ 265043 h 999986"/>
              <a:gd name="connsiteX6" fmla="*/ 8947704 w 9430508"/>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508" h="999986">
                <a:moveTo>
                  <a:pt x="8947704" y="0"/>
                </a:moveTo>
                <a:lnTo>
                  <a:pt x="9430508" y="499994"/>
                </a:lnTo>
                <a:lnTo>
                  <a:pt x="8947704" y="999986"/>
                </a:lnTo>
                <a:lnTo>
                  <a:pt x="8947704" y="734943"/>
                </a:lnTo>
                <a:lnTo>
                  <a:pt x="0" y="734943"/>
                </a:lnTo>
                <a:lnTo>
                  <a:pt x="0" y="265043"/>
                </a:lnTo>
                <a:lnTo>
                  <a:pt x="8947704" y="265043"/>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741032"/>
            <a:endParaRPr lang="en-US" sz="1458">
              <a:solidFill>
                <a:prstClr val="white"/>
              </a:solidFill>
              <a:latin typeface="Open sans"/>
            </a:endParaRPr>
          </a:p>
        </p:txBody>
      </p:sp>
      <p:sp>
        <p:nvSpPr>
          <p:cNvPr id="13" name="TextBox 12"/>
          <p:cNvSpPr txBox="1"/>
          <p:nvPr/>
        </p:nvSpPr>
        <p:spPr>
          <a:xfrm>
            <a:off x="1930116" y="4502328"/>
            <a:ext cx="1812876" cy="291747"/>
          </a:xfrm>
          <a:prstGeom prst="rect">
            <a:avLst/>
          </a:prstGeom>
          <a:noFill/>
        </p:spPr>
        <p:txBody>
          <a:bodyPr wrap="square" rtlCol="0">
            <a:spAutoFit/>
          </a:bodyPr>
          <a:lstStyle/>
          <a:p>
            <a:pPr defTabSz="741032"/>
            <a:r>
              <a:rPr lang="es-MX" sz="1296" b="1" dirty="0">
                <a:solidFill>
                  <a:prstClr val="black"/>
                </a:solidFill>
                <a:latin typeface="Lato"/>
              </a:rPr>
              <a:t>01. Cotiza</a:t>
            </a:r>
            <a:endParaRPr lang="id-ID" sz="1296" b="1" dirty="0">
              <a:solidFill>
                <a:prstClr val="black"/>
              </a:solidFill>
              <a:latin typeface="Lato"/>
            </a:endParaRPr>
          </a:p>
        </p:txBody>
      </p:sp>
      <p:sp>
        <p:nvSpPr>
          <p:cNvPr id="14" name="TextBox 13"/>
          <p:cNvSpPr txBox="1"/>
          <p:nvPr/>
        </p:nvSpPr>
        <p:spPr>
          <a:xfrm>
            <a:off x="3879931" y="3949010"/>
            <a:ext cx="1812876" cy="291747"/>
          </a:xfrm>
          <a:prstGeom prst="rect">
            <a:avLst/>
          </a:prstGeom>
          <a:noFill/>
        </p:spPr>
        <p:txBody>
          <a:bodyPr wrap="square" rtlCol="0">
            <a:spAutoFit/>
          </a:bodyPr>
          <a:lstStyle/>
          <a:p>
            <a:pPr defTabSz="741032"/>
            <a:r>
              <a:rPr lang="es-MX" sz="1296" b="1" dirty="0">
                <a:solidFill>
                  <a:prstClr val="black"/>
                </a:solidFill>
                <a:latin typeface="Lato"/>
              </a:rPr>
              <a:t>02. Selecciona</a:t>
            </a:r>
            <a:endParaRPr lang="id-ID" sz="1296" b="1" dirty="0">
              <a:solidFill>
                <a:prstClr val="black"/>
              </a:solidFill>
              <a:latin typeface="Lato"/>
            </a:endParaRPr>
          </a:p>
        </p:txBody>
      </p:sp>
      <p:sp>
        <p:nvSpPr>
          <p:cNvPr id="15" name="TextBox 14"/>
          <p:cNvSpPr txBox="1"/>
          <p:nvPr/>
        </p:nvSpPr>
        <p:spPr>
          <a:xfrm>
            <a:off x="5723421" y="2761938"/>
            <a:ext cx="1812876" cy="291747"/>
          </a:xfrm>
          <a:prstGeom prst="rect">
            <a:avLst/>
          </a:prstGeom>
          <a:noFill/>
        </p:spPr>
        <p:txBody>
          <a:bodyPr wrap="square" rtlCol="0">
            <a:spAutoFit/>
          </a:bodyPr>
          <a:lstStyle/>
          <a:p>
            <a:pPr defTabSz="741032"/>
            <a:r>
              <a:rPr lang="es-MX" sz="1296" b="1" dirty="0">
                <a:solidFill>
                  <a:prstClr val="black"/>
                </a:solidFill>
                <a:latin typeface="Lato"/>
              </a:rPr>
              <a:t>03. Contrata</a:t>
            </a:r>
            <a:endParaRPr lang="id-ID" sz="1296" b="1" dirty="0">
              <a:solidFill>
                <a:prstClr val="black"/>
              </a:solidFill>
              <a:latin typeface="Lato"/>
            </a:endParaRPr>
          </a:p>
        </p:txBody>
      </p:sp>
      <p:sp>
        <p:nvSpPr>
          <p:cNvPr id="16" name="TextBox 15"/>
          <p:cNvSpPr txBox="1"/>
          <p:nvPr/>
        </p:nvSpPr>
        <p:spPr>
          <a:xfrm>
            <a:off x="7689302" y="1714357"/>
            <a:ext cx="1812876" cy="291747"/>
          </a:xfrm>
          <a:prstGeom prst="rect">
            <a:avLst/>
          </a:prstGeom>
          <a:noFill/>
        </p:spPr>
        <p:txBody>
          <a:bodyPr wrap="square" rtlCol="0">
            <a:spAutoFit/>
          </a:bodyPr>
          <a:lstStyle/>
          <a:p>
            <a:pPr defTabSz="741032"/>
            <a:r>
              <a:rPr lang="es-MX" sz="1296" b="1" dirty="0">
                <a:solidFill>
                  <a:prstClr val="black"/>
                </a:solidFill>
                <a:latin typeface="Lato"/>
              </a:rPr>
              <a:t>04. Certifícate</a:t>
            </a:r>
            <a:endParaRPr lang="id-ID" sz="1296" b="1" dirty="0">
              <a:solidFill>
                <a:prstClr val="black"/>
              </a:solidFill>
              <a:latin typeface="Lato"/>
            </a:endParaRPr>
          </a:p>
        </p:txBody>
      </p:sp>
      <p:sp>
        <p:nvSpPr>
          <p:cNvPr id="17" name="TextBox 16"/>
          <p:cNvSpPr txBox="1"/>
          <p:nvPr/>
        </p:nvSpPr>
        <p:spPr>
          <a:xfrm>
            <a:off x="2589850" y="5717720"/>
            <a:ext cx="1812876" cy="316690"/>
          </a:xfrm>
          <a:prstGeom prst="rect">
            <a:avLst/>
          </a:prstGeom>
          <a:noFill/>
        </p:spPr>
        <p:txBody>
          <a:bodyPr wrap="square" rtlCol="0">
            <a:spAutoFit/>
          </a:bodyPr>
          <a:lstStyle/>
          <a:p>
            <a:pPr defTabSz="741032"/>
            <a:r>
              <a:rPr lang="es-MX" sz="1458" b="1" dirty="0">
                <a:solidFill>
                  <a:prstClr val="white"/>
                </a:solidFill>
                <a:latin typeface="Lato"/>
              </a:rPr>
              <a:t>Paso</a:t>
            </a:r>
            <a:r>
              <a:rPr lang="id-ID" sz="1458" b="1" dirty="0">
                <a:solidFill>
                  <a:prstClr val="white"/>
                </a:solidFill>
                <a:latin typeface="Lato"/>
              </a:rPr>
              <a:t> 01</a:t>
            </a:r>
          </a:p>
        </p:txBody>
      </p:sp>
      <p:sp>
        <p:nvSpPr>
          <p:cNvPr id="18" name="TextBox 17"/>
          <p:cNvSpPr txBox="1"/>
          <p:nvPr/>
        </p:nvSpPr>
        <p:spPr>
          <a:xfrm>
            <a:off x="4555664" y="5171214"/>
            <a:ext cx="1812876" cy="316690"/>
          </a:xfrm>
          <a:prstGeom prst="rect">
            <a:avLst/>
          </a:prstGeom>
          <a:noFill/>
        </p:spPr>
        <p:txBody>
          <a:bodyPr wrap="square" rtlCol="0">
            <a:spAutoFit/>
          </a:bodyPr>
          <a:lstStyle/>
          <a:p>
            <a:pPr defTabSz="741032"/>
            <a:r>
              <a:rPr lang="es-MX" sz="1458" b="1" dirty="0">
                <a:solidFill>
                  <a:prstClr val="white"/>
                </a:solidFill>
                <a:latin typeface="Lato"/>
              </a:rPr>
              <a:t>Paso</a:t>
            </a:r>
            <a:r>
              <a:rPr lang="id-ID" sz="1458" b="1" dirty="0">
                <a:solidFill>
                  <a:prstClr val="white"/>
                </a:solidFill>
                <a:latin typeface="Lato"/>
              </a:rPr>
              <a:t> 02</a:t>
            </a:r>
          </a:p>
        </p:txBody>
      </p:sp>
      <p:sp>
        <p:nvSpPr>
          <p:cNvPr id="19" name="TextBox 18"/>
          <p:cNvSpPr txBox="1"/>
          <p:nvPr/>
        </p:nvSpPr>
        <p:spPr>
          <a:xfrm>
            <a:off x="6349308" y="4631531"/>
            <a:ext cx="1812876" cy="316690"/>
          </a:xfrm>
          <a:prstGeom prst="rect">
            <a:avLst/>
          </a:prstGeom>
          <a:noFill/>
        </p:spPr>
        <p:txBody>
          <a:bodyPr wrap="square" rtlCol="0">
            <a:spAutoFit/>
          </a:bodyPr>
          <a:lstStyle/>
          <a:p>
            <a:pPr defTabSz="741032"/>
            <a:r>
              <a:rPr lang="es-MX" sz="1458" b="1" dirty="0">
                <a:solidFill>
                  <a:prstClr val="white"/>
                </a:solidFill>
                <a:latin typeface="Lato"/>
              </a:rPr>
              <a:t>Paso</a:t>
            </a:r>
            <a:r>
              <a:rPr lang="id-ID" sz="1458" b="1" dirty="0">
                <a:solidFill>
                  <a:prstClr val="white"/>
                </a:solidFill>
                <a:latin typeface="Lato"/>
              </a:rPr>
              <a:t> 03</a:t>
            </a:r>
          </a:p>
        </p:txBody>
      </p:sp>
      <p:sp>
        <p:nvSpPr>
          <p:cNvPr id="20" name="TextBox 19"/>
          <p:cNvSpPr txBox="1"/>
          <p:nvPr/>
        </p:nvSpPr>
        <p:spPr>
          <a:xfrm>
            <a:off x="8276531" y="4085024"/>
            <a:ext cx="1812876" cy="316690"/>
          </a:xfrm>
          <a:prstGeom prst="rect">
            <a:avLst/>
          </a:prstGeom>
          <a:noFill/>
        </p:spPr>
        <p:txBody>
          <a:bodyPr wrap="square" rtlCol="0">
            <a:spAutoFit/>
          </a:bodyPr>
          <a:lstStyle/>
          <a:p>
            <a:pPr defTabSz="741032"/>
            <a:r>
              <a:rPr lang="es-MX" sz="1458" b="1" dirty="0">
                <a:solidFill>
                  <a:prstClr val="white"/>
                </a:solidFill>
                <a:latin typeface="Lato"/>
              </a:rPr>
              <a:t>Paso</a:t>
            </a:r>
            <a:r>
              <a:rPr lang="id-ID" sz="1458" b="1" dirty="0">
                <a:solidFill>
                  <a:prstClr val="white"/>
                </a:solidFill>
                <a:latin typeface="Lato"/>
              </a:rPr>
              <a:t> 04</a:t>
            </a:r>
          </a:p>
        </p:txBody>
      </p:sp>
      <p:grpSp>
        <p:nvGrpSpPr>
          <p:cNvPr id="21" name="Group 20"/>
          <p:cNvGrpSpPr/>
          <p:nvPr/>
        </p:nvGrpSpPr>
        <p:grpSpPr>
          <a:xfrm>
            <a:off x="2250408" y="5685272"/>
            <a:ext cx="253607" cy="333770"/>
            <a:chOff x="5081588" y="1744663"/>
            <a:chExt cx="552450" cy="727075"/>
          </a:xfrm>
          <a:solidFill>
            <a:schemeClr val="bg1"/>
          </a:solidFill>
        </p:grpSpPr>
        <p:sp>
          <p:nvSpPr>
            <p:cNvPr id="22" name="Freeform 65"/>
            <p:cNvSpPr>
              <a:spLocks noEditPoints="1"/>
            </p:cNvSpPr>
            <p:nvPr/>
          </p:nvSpPr>
          <p:spPr bwMode="auto">
            <a:xfrm>
              <a:off x="5081588" y="1744663"/>
              <a:ext cx="552450" cy="727075"/>
            </a:xfrm>
            <a:custGeom>
              <a:avLst/>
              <a:gdLst>
                <a:gd name="T0" fmla="*/ 884 w 971"/>
                <a:gd name="T1" fmla="*/ 207 h 1283"/>
                <a:gd name="T2" fmla="*/ 715 w 971"/>
                <a:gd name="T3" fmla="*/ 207 h 1283"/>
                <a:gd name="T4" fmla="*/ 715 w 971"/>
                <a:gd name="T5" fmla="*/ 192 h 1283"/>
                <a:gd name="T6" fmla="*/ 673 w 971"/>
                <a:gd name="T7" fmla="*/ 150 h 1283"/>
                <a:gd name="T8" fmla="*/ 578 w 971"/>
                <a:gd name="T9" fmla="*/ 150 h 1283"/>
                <a:gd name="T10" fmla="*/ 589 w 971"/>
                <a:gd name="T11" fmla="*/ 103 h 1283"/>
                <a:gd name="T12" fmla="*/ 485 w 971"/>
                <a:gd name="T13" fmla="*/ 0 h 1283"/>
                <a:gd name="T14" fmla="*/ 382 w 971"/>
                <a:gd name="T15" fmla="*/ 103 h 1283"/>
                <a:gd name="T16" fmla="*/ 393 w 971"/>
                <a:gd name="T17" fmla="*/ 150 h 1283"/>
                <a:gd name="T18" fmla="*/ 297 w 971"/>
                <a:gd name="T19" fmla="*/ 150 h 1283"/>
                <a:gd name="T20" fmla="*/ 255 w 971"/>
                <a:gd name="T21" fmla="*/ 192 h 1283"/>
                <a:gd name="T22" fmla="*/ 255 w 971"/>
                <a:gd name="T23" fmla="*/ 207 h 1283"/>
                <a:gd name="T24" fmla="*/ 87 w 971"/>
                <a:gd name="T25" fmla="*/ 207 h 1283"/>
                <a:gd name="T26" fmla="*/ 0 w 971"/>
                <a:gd name="T27" fmla="*/ 294 h 1283"/>
                <a:gd name="T28" fmla="*/ 0 w 971"/>
                <a:gd name="T29" fmla="*/ 1196 h 1283"/>
                <a:gd name="T30" fmla="*/ 87 w 971"/>
                <a:gd name="T31" fmla="*/ 1283 h 1283"/>
                <a:gd name="T32" fmla="*/ 884 w 971"/>
                <a:gd name="T33" fmla="*/ 1283 h 1283"/>
                <a:gd name="T34" fmla="*/ 971 w 971"/>
                <a:gd name="T35" fmla="*/ 1196 h 1283"/>
                <a:gd name="T36" fmla="*/ 971 w 971"/>
                <a:gd name="T37" fmla="*/ 294 h 1283"/>
                <a:gd name="T38" fmla="*/ 884 w 971"/>
                <a:gd name="T39" fmla="*/ 207 h 1283"/>
                <a:gd name="T40" fmla="*/ 485 w 971"/>
                <a:gd name="T41" fmla="*/ 59 h 1283"/>
                <a:gd name="T42" fmla="*/ 530 w 971"/>
                <a:gd name="T43" fmla="*/ 103 h 1283"/>
                <a:gd name="T44" fmla="*/ 485 w 971"/>
                <a:gd name="T45" fmla="*/ 148 h 1283"/>
                <a:gd name="T46" fmla="*/ 441 w 971"/>
                <a:gd name="T47" fmla="*/ 103 h 1283"/>
                <a:gd name="T48" fmla="*/ 485 w 971"/>
                <a:gd name="T49" fmla="*/ 59 h 1283"/>
                <a:gd name="T50" fmla="*/ 825 w 971"/>
                <a:gd name="T51" fmla="*/ 921 h 1283"/>
                <a:gd name="T52" fmla="*/ 659 w 971"/>
                <a:gd name="T53" fmla="*/ 921 h 1283"/>
                <a:gd name="T54" fmla="*/ 659 w 971"/>
                <a:gd name="T55" fmla="*/ 1087 h 1283"/>
                <a:gd name="T56" fmla="*/ 146 w 971"/>
                <a:gd name="T57" fmla="*/ 1087 h 1283"/>
                <a:gd name="T58" fmla="*/ 146 w 971"/>
                <a:gd name="T59" fmla="*/ 275 h 1283"/>
                <a:gd name="T60" fmla="*/ 255 w 971"/>
                <a:gd name="T61" fmla="*/ 275 h 1283"/>
                <a:gd name="T62" fmla="*/ 255 w 971"/>
                <a:gd name="T63" fmla="*/ 290 h 1283"/>
                <a:gd name="T64" fmla="*/ 297 w 971"/>
                <a:gd name="T65" fmla="*/ 332 h 1283"/>
                <a:gd name="T66" fmla="*/ 673 w 971"/>
                <a:gd name="T67" fmla="*/ 332 h 1283"/>
                <a:gd name="T68" fmla="*/ 715 w 971"/>
                <a:gd name="T69" fmla="*/ 290 h 1283"/>
                <a:gd name="T70" fmla="*/ 715 w 971"/>
                <a:gd name="T71" fmla="*/ 275 h 1283"/>
                <a:gd name="T72" fmla="*/ 825 w 971"/>
                <a:gd name="T73" fmla="*/ 275 h 1283"/>
                <a:gd name="T74" fmla="*/ 825 w 971"/>
                <a:gd name="T75" fmla="*/ 921 h 1283"/>
                <a:gd name="T76" fmla="*/ 802 w 971"/>
                <a:gd name="T77" fmla="*/ 953 h 1283"/>
                <a:gd name="T78" fmla="*/ 691 w 971"/>
                <a:gd name="T79" fmla="*/ 1065 h 1283"/>
                <a:gd name="T80" fmla="*/ 691 w 971"/>
                <a:gd name="T81" fmla="*/ 953 h 1283"/>
                <a:gd name="T82" fmla="*/ 802 w 971"/>
                <a:gd name="T83" fmla="*/ 953 h 1283"/>
                <a:gd name="T84" fmla="*/ 903 w 971"/>
                <a:gd name="T85" fmla="*/ 1196 h 1283"/>
                <a:gd name="T86" fmla="*/ 884 w 971"/>
                <a:gd name="T87" fmla="*/ 1215 h 1283"/>
                <a:gd name="T88" fmla="*/ 87 w 971"/>
                <a:gd name="T89" fmla="*/ 1215 h 1283"/>
                <a:gd name="T90" fmla="*/ 68 w 971"/>
                <a:gd name="T91" fmla="*/ 1196 h 1283"/>
                <a:gd name="T92" fmla="*/ 68 w 971"/>
                <a:gd name="T93" fmla="*/ 294 h 1283"/>
                <a:gd name="T94" fmla="*/ 87 w 971"/>
                <a:gd name="T95" fmla="*/ 275 h 1283"/>
                <a:gd name="T96" fmla="*/ 114 w 971"/>
                <a:gd name="T97" fmla="*/ 275 h 1283"/>
                <a:gd name="T98" fmla="*/ 114 w 971"/>
                <a:gd name="T99" fmla="*/ 1120 h 1283"/>
                <a:gd name="T100" fmla="*/ 681 w 971"/>
                <a:gd name="T101" fmla="*/ 1120 h 1283"/>
                <a:gd name="T102" fmla="*/ 686 w 971"/>
                <a:gd name="T103" fmla="*/ 1115 h 1283"/>
                <a:gd name="T104" fmla="*/ 852 w 971"/>
                <a:gd name="T105" fmla="*/ 948 h 1283"/>
                <a:gd name="T106" fmla="*/ 857 w 971"/>
                <a:gd name="T107" fmla="*/ 943 h 1283"/>
                <a:gd name="T108" fmla="*/ 857 w 971"/>
                <a:gd name="T109" fmla="*/ 275 h 1283"/>
                <a:gd name="T110" fmla="*/ 884 w 971"/>
                <a:gd name="T111" fmla="*/ 275 h 1283"/>
                <a:gd name="T112" fmla="*/ 903 w 971"/>
                <a:gd name="T113" fmla="*/ 294 h 1283"/>
                <a:gd name="T114" fmla="*/ 903 w 971"/>
                <a:gd name="T115" fmla="*/ 1196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1" h="1283">
                  <a:moveTo>
                    <a:pt x="884" y="207"/>
                  </a:moveTo>
                  <a:cubicBezTo>
                    <a:pt x="715" y="207"/>
                    <a:pt x="715" y="207"/>
                    <a:pt x="715" y="207"/>
                  </a:cubicBezTo>
                  <a:cubicBezTo>
                    <a:pt x="715" y="192"/>
                    <a:pt x="715" y="192"/>
                    <a:pt x="715" y="192"/>
                  </a:cubicBezTo>
                  <a:cubicBezTo>
                    <a:pt x="715" y="169"/>
                    <a:pt x="696" y="150"/>
                    <a:pt x="673" y="150"/>
                  </a:cubicBezTo>
                  <a:cubicBezTo>
                    <a:pt x="578" y="150"/>
                    <a:pt x="578" y="150"/>
                    <a:pt x="578" y="150"/>
                  </a:cubicBezTo>
                  <a:cubicBezTo>
                    <a:pt x="585" y="136"/>
                    <a:pt x="589" y="120"/>
                    <a:pt x="589" y="103"/>
                  </a:cubicBezTo>
                  <a:cubicBezTo>
                    <a:pt x="589" y="46"/>
                    <a:pt x="542" y="0"/>
                    <a:pt x="485" y="0"/>
                  </a:cubicBezTo>
                  <a:cubicBezTo>
                    <a:pt x="428" y="0"/>
                    <a:pt x="382" y="46"/>
                    <a:pt x="382" y="103"/>
                  </a:cubicBezTo>
                  <a:cubicBezTo>
                    <a:pt x="382" y="120"/>
                    <a:pt x="386" y="136"/>
                    <a:pt x="393" y="150"/>
                  </a:cubicBezTo>
                  <a:cubicBezTo>
                    <a:pt x="297" y="150"/>
                    <a:pt x="297" y="150"/>
                    <a:pt x="297" y="150"/>
                  </a:cubicBezTo>
                  <a:cubicBezTo>
                    <a:pt x="274" y="150"/>
                    <a:pt x="255" y="169"/>
                    <a:pt x="255" y="192"/>
                  </a:cubicBezTo>
                  <a:cubicBezTo>
                    <a:pt x="255" y="207"/>
                    <a:pt x="255" y="207"/>
                    <a:pt x="255" y="207"/>
                  </a:cubicBezTo>
                  <a:cubicBezTo>
                    <a:pt x="87" y="207"/>
                    <a:pt x="87" y="207"/>
                    <a:pt x="87" y="207"/>
                  </a:cubicBezTo>
                  <a:cubicBezTo>
                    <a:pt x="39" y="207"/>
                    <a:pt x="0" y="246"/>
                    <a:pt x="0" y="294"/>
                  </a:cubicBezTo>
                  <a:cubicBezTo>
                    <a:pt x="0" y="1196"/>
                    <a:pt x="0" y="1196"/>
                    <a:pt x="0" y="1196"/>
                  </a:cubicBezTo>
                  <a:cubicBezTo>
                    <a:pt x="0" y="1244"/>
                    <a:pt x="39" y="1283"/>
                    <a:pt x="87" y="1283"/>
                  </a:cubicBezTo>
                  <a:cubicBezTo>
                    <a:pt x="884" y="1283"/>
                    <a:pt x="884" y="1283"/>
                    <a:pt x="884" y="1283"/>
                  </a:cubicBezTo>
                  <a:cubicBezTo>
                    <a:pt x="932" y="1283"/>
                    <a:pt x="971" y="1244"/>
                    <a:pt x="971" y="1196"/>
                  </a:cubicBezTo>
                  <a:cubicBezTo>
                    <a:pt x="971" y="294"/>
                    <a:pt x="971" y="294"/>
                    <a:pt x="971" y="294"/>
                  </a:cubicBezTo>
                  <a:cubicBezTo>
                    <a:pt x="971" y="246"/>
                    <a:pt x="932" y="207"/>
                    <a:pt x="884" y="207"/>
                  </a:cubicBezTo>
                  <a:close/>
                  <a:moveTo>
                    <a:pt x="485" y="59"/>
                  </a:moveTo>
                  <a:cubicBezTo>
                    <a:pt x="510" y="59"/>
                    <a:pt x="530" y="79"/>
                    <a:pt x="530" y="103"/>
                  </a:cubicBezTo>
                  <a:cubicBezTo>
                    <a:pt x="530" y="128"/>
                    <a:pt x="510" y="148"/>
                    <a:pt x="485" y="148"/>
                  </a:cubicBezTo>
                  <a:cubicBezTo>
                    <a:pt x="461" y="148"/>
                    <a:pt x="441" y="128"/>
                    <a:pt x="441" y="103"/>
                  </a:cubicBezTo>
                  <a:cubicBezTo>
                    <a:pt x="441" y="79"/>
                    <a:pt x="461" y="59"/>
                    <a:pt x="485" y="59"/>
                  </a:cubicBezTo>
                  <a:close/>
                  <a:moveTo>
                    <a:pt x="825" y="921"/>
                  </a:moveTo>
                  <a:cubicBezTo>
                    <a:pt x="659" y="921"/>
                    <a:pt x="659" y="921"/>
                    <a:pt x="659" y="921"/>
                  </a:cubicBezTo>
                  <a:cubicBezTo>
                    <a:pt x="659" y="1087"/>
                    <a:pt x="659" y="1087"/>
                    <a:pt x="659" y="1087"/>
                  </a:cubicBezTo>
                  <a:cubicBezTo>
                    <a:pt x="146" y="1087"/>
                    <a:pt x="146" y="1087"/>
                    <a:pt x="146" y="1087"/>
                  </a:cubicBezTo>
                  <a:cubicBezTo>
                    <a:pt x="146" y="275"/>
                    <a:pt x="146" y="275"/>
                    <a:pt x="146" y="275"/>
                  </a:cubicBezTo>
                  <a:cubicBezTo>
                    <a:pt x="255" y="275"/>
                    <a:pt x="255" y="275"/>
                    <a:pt x="255" y="275"/>
                  </a:cubicBezTo>
                  <a:cubicBezTo>
                    <a:pt x="255" y="290"/>
                    <a:pt x="255" y="290"/>
                    <a:pt x="255" y="290"/>
                  </a:cubicBezTo>
                  <a:cubicBezTo>
                    <a:pt x="255" y="313"/>
                    <a:pt x="274" y="332"/>
                    <a:pt x="297" y="332"/>
                  </a:cubicBezTo>
                  <a:cubicBezTo>
                    <a:pt x="673" y="332"/>
                    <a:pt x="673" y="332"/>
                    <a:pt x="673" y="332"/>
                  </a:cubicBezTo>
                  <a:cubicBezTo>
                    <a:pt x="696" y="332"/>
                    <a:pt x="715" y="313"/>
                    <a:pt x="715" y="290"/>
                  </a:cubicBezTo>
                  <a:cubicBezTo>
                    <a:pt x="715" y="275"/>
                    <a:pt x="715" y="275"/>
                    <a:pt x="715" y="275"/>
                  </a:cubicBezTo>
                  <a:cubicBezTo>
                    <a:pt x="825" y="275"/>
                    <a:pt x="825" y="275"/>
                    <a:pt x="825" y="275"/>
                  </a:cubicBezTo>
                  <a:lnTo>
                    <a:pt x="825" y="921"/>
                  </a:lnTo>
                  <a:close/>
                  <a:moveTo>
                    <a:pt x="802" y="953"/>
                  </a:moveTo>
                  <a:cubicBezTo>
                    <a:pt x="770" y="985"/>
                    <a:pt x="726" y="1029"/>
                    <a:pt x="691" y="1065"/>
                  </a:cubicBezTo>
                  <a:cubicBezTo>
                    <a:pt x="691" y="953"/>
                    <a:pt x="691" y="953"/>
                    <a:pt x="691" y="953"/>
                  </a:cubicBezTo>
                  <a:lnTo>
                    <a:pt x="802" y="953"/>
                  </a:lnTo>
                  <a:close/>
                  <a:moveTo>
                    <a:pt x="903" y="1196"/>
                  </a:moveTo>
                  <a:cubicBezTo>
                    <a:pt x="903" y="1207"/>
                    <a:pt x="894" y="1215"/>
                    <a:pt x="884" y="1215"/>
                  </a:cubicBezTo>
                  <a:cubicBezTo>
                    <a:pt x="87" y="1215"/>
                    <a:pt x="87" y="1215"/>
                    <a:pt x="87" y="1215"/>
                  </a:cubicBezTo>
                  <a:cubicBezTo>
                    <a:pt x="76" y="1215"/>
                    <a:pt x="68" y="1207"/>
                    <a:pt x="68" y="1196"/>
                  </a:cubicBezTo>
                  <a:cubicBezTo>
                    <a:pt x="68" y="294"/>
                    <a:pt x="68" y="294"/>
                    <a:pt x="68" y="294"/>
                  </a:cubicBezTo>
                  <a:cubicBezTo>
                    <a:pt x="68" y="284"/>
                    <a:pt x="76" y="275"/>
                    <a:pt x="87" y="275"/>
                  </a:cubicBezTo>
                  <a:cubicBezTo>
                    <a:pt x="114" y="275"/>
                    <a:pt x="114" y="275"/>
                    <a:pt x="114" y="275"/>
                  </a:cubicBezTo>
                  <a:cubicBezTo>
                    <a:pt x="114" y="1120"/>
                    <a:pt x="114" y="1120"/>
                    <a:pt x="114" y="1120"/>
                  </a:cubicBezTo>
                  <a:cubicBezTo>
                    <a:pt x="681" y="1120"/>
                    <a:pt x="681" y="1120"/>
                    <a:pt x="681" y="1120"/>
                  </a:cubicBezTo>
                  <a:cubicBezTo>
                    <a:pt x="686" y="1115"/>
                    <a:pt x="686" y="1115"/>
                    <a:pt x="686" y="1115"/>
                  </a:cubicBezTo>
                  <a:cubicBezTo>
                    <a:pt x="732" y="1069"/>
                    <a:pt x="818" y="983"/>
                    <a:pt x="852" y="948"/>
                  </a:cubicBezTo>
                  <a:cubicBezTo>
                    <a:pt x="857" y="943"/>
                    <a:pt x="857" y="943"/>
                    <a:pt x="857" y="943"/>
                  </a:cubicBezTo>
                  <a:cubicBezTo>
                    <a:pt x="857" y="275"/>
                    <a:pt x="857" y="275"/>
                    <a:pt x="857" y="275"/>
                  </a:cubicBezTo>
                  <a:cubicBezTo>
                    <a:pt x="884" y="275"/>
                    <a:pt x="884" y="275"/>
                    <a:pt x="884" y="275"/>
                  </a:cubicBezTo>
                  <a:cubicBezTo>
                    <a:pt x="894" y="275"/>
                    <a:pt x="903" y="284"/>
                    <a:pt x="903" y="294"/>
                  </a:cubicBezTo>
                  <a:lnTo>
                    <a:pt x="903" y="1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104" tIns="37052" rIns="74104" bIns="37052" numCol="1" anchor="t" anchorCtr="0" compatLnSpc="1">
              <a:prstTxWarp prst="textNoShape">
                <a:avLst/>
              </a:prstTxWarp>
            </a:bodyPr>
            <a:lstStyle/>
            <a:p>
              <a:pPr defTabSz="741032"/>
              <a:endParaRPr lang="id-ID" sz="1458">
                <a:solidFill>
                  <a:prstClr val="black"/>
                </a:solidFill>
                <a:latin typeface="Open sans"/>
              </a:endParaRPr>
            </a:p>
          </p:txBody>
        </p:sp>
        <p:sp>
          <p:nvSpPr>
            <p:cNvPr id="23" name="Rectangle 66"/>
            <p:cNvSpPr>
              <a:spLocks noChangeArrowheads="1"/>
            </p:cNvSpPr>
            <p:nvPr/>
          </p:nvSpPr>
          <p:spPr bwMode="auto">
            <a:xfrm>
              <a:off x="5208588" y="2003426"/>
              <a:ext cx="298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104" tIns="37052" rIns="74104" bIns="37052" numCol="1" anchor="t" anchorCtr="0" compatLnSpc="1">
              <a:prstTxWarp prst="textNoShape">
                <a:avLst/>
              </a:prstTxWarp>
            </a:bodyPr>
            <a:lstStyle/>
            <a:p>
              <a:pPr defTabSz="741032"/>
              <a:endParaRPr lang="id-ID" sz="1458">
                <a:solidFill>
                  <a:prstClr val="black"/>
                </a:solidFill>
                <a:latin typeface="Open sans"/>
              </a:endParaRPr>
            </a:p>
          </p:txBody>
        </p:sp>
        <p:sp>
          <p:nvSpPr>
            <p:cNvPr id="24" name="Rectangle 67"/>
            <p:cNvSpPr>
              <a:spLocks noChangeArrowheads="1"/>
            </p:cNvSpPr>
            <p:nvPr/>
          </p:nvSpPr>
          <p:spPr bwMode="auto">
            <a:xfrm>
              <a:off x="5208588" y="2081213"/>
              <a:ext cx="298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104" tIns="37052" rIns="74104" bIns="37052" numCol="1" anchor="t" anchorCtr="0" compatLnSpc="1">
              <a:prstTxWarp prst="textNoShape">
                <a:avLst/>
              </a:prstTxWarp>
            </a:bodyPr>
            <a:lstStyle/>
            <a:p>
              <a:pPr defTabSz="741032"/>
              <a:endParaRPr lang="id-ID" sz="1458">
                <a:solidFill>
                  <a:prstClr val="black"/>
                </a:solidFill>
                <a:latin typeface="Open sans"/>
              </a:endParaRPr>
            </a:p>
          </p:txBody>
        </p:sp>
        <p:sp>
          <p:nvSpPr>
            <p:cNvPr id="25" name="Rectangle 68"/>
            <p:cNvSpPr>
              <a:spLocks noChangeArrowheads="1"/>
            </p:cNvSpPr>
            <p:nvPr/>
          </p:nvSpPr>
          <p:spPr bwMode="auto">
            <a:xfrm>
              <a:off x="5208588" y="2154238"/>
              <a:ext cx="298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104" tIns="37052" rIns="74104" bIns="37052" numCol="1" anchor="t" anchorCtr="0" compatLnSpc="1">
              <a:prstTxWarp prst="textNoShape">
                <a:avLst/>
              </a:prstTxWarp>
            </a:bodyPr>
            <a:lstStyle/>
            <a:p>
              <a:pPr defTabSz="741032"/>
              <a:endParaRPr lang="id-ID" sz="1458">
                <a:solidFill>
                  <a:prstClr val="black"/>
                </a:solidFill>
                <a:latin typeface="Open sans"/>
              </a:endParaRPr>
            </a:p>
          </p:txBody>
        </p:sp>
      </p:grpSp>
      <p:grpSp>
        <p:nvGrpSpPr>
          <p:cNvPr id="26" name="Group 25"/>
          <p:cNvGrpSpPr/>
          <p:nvPr/>
        </p:nvGrpSpPr>
        <p:grpSpPr>
          <a:xfrm>
            <a:off x="4143569" y="5184005"/>
            <a:ext cx="324184" cy="283527"/>
            <a:chOff x="2437300" y="2768688"/>
            <a:chExt cx="400024" cy="349856"/>
          </a:xfrm>
          <a:solidFill>
            <a:schemeClr val="bg1"/>
          </a:solidFill>
        </p:grpSpPr>
        <p:sp>
          <p:nvSpPr>
            <p:cNvPr id="27" name="Freeform 104"/>
            <p:cNvSpPr>
              <a:spLocks/>
            </p:cNvSpPr>
            <p:nvPr/>
          </p:nvSpPr>
          <p:spPr bwMode="auto">
            <a:xfrm>
              <a:off x="2499350" y="2830738"/>
              <a:ext cx="143903" cy="93735"/>
            </a:xfrm>
            <a:custGeom>
              <a:avLst/>
              <a:gdLst>
                <a:gd name="T0" fmla="*/ 44 w 46"/>
                <a:gd name="T1" fmla="*/ 0 h 30"/>
                <a:gd name="T2" fmla="*/ 0 w 46"/>
                <a:gd name="T3" fmla="*/ 28 h 30"/>
                <a:gd name="T4" fmla="*/ 2 w 46"/>
                <a:gd name="T5" fmla="*/ 30 h 30"/>
                <a:gd name="T6" fmla="*/ 4 w 46"/>
                <a:gd name="T7" fmla="*/ 28 h 30"/>
                <a:gd name="T8" fmla="*/ 44 w 46"/>
                <a:gd name="T9" fmla="*/ 4 h 30"/>
                <a:gd name="T10" fmla="*/ 46 w 46"/>
                <a:gd name="T11" fmla="*/ 2 h 30"/>
                <a:gd name="T12" fmla="*/ 44 w 4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6" h="30">
                  <a:moveTo>
                    <a:pt x="44" y="0"/>
                  </a:moveTo>
                  <a:cubicBezTo>
                    <a:pt x="20" y="0"/>
                    <a:pt x="0" y="13"/>
                    <a:pt x="0" y="28"/>
                  </a:cubicBezTo>
                  <a:cubicBezTo>
                    <a:pt x="0" y="29"/>
                    <a:pt x="1" y="30"/>
                    <a:pt x="2" y="30"/>
                  </a:cubicBezTo>
                  <a:cubicBezTo>
                    <a:pt x="3" y="30"/>
                    <a:pt x="4" y="29"/>
                    <a:pt x="4" y="28"/>
                  </a:cubicBezTo>
                  <a:cubicBezTo>
                    <a:pt x="4" y="15"/>
                    <a:pt x="23" y="4"/>
                    <a:pt x="44" y="4"/>
                  </a:cubicBezTo>
                  <a:cubicBezTo>
                    <a:pt x="45" y="4"/>
                    <a:pt x="46" y="3"/>
                    <a:pt x="46" y="2"/>
                  </a:cubicBezTo>
                  <a:cubicBezTo>
                    <a:pt x="46" y="1"/>
                    <a:pt x="45"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104" tIns="37052" rIns="74104" bIns="37052" numCol="1" anchor="t" anchorCtr="0" compatLnSpc="1">
              <a:prstTxWarp prst="textNoShape">
                <a:avLst/>
              </a:prstTxWarp>
            </a:bodyPr>
            <a:lstStyle/>
            <a:p>
              <a:pPr defTabSz="741032"/>
              <a:endParaRPr lang="id-ID" sz="1458">
                <a:solidFill>
                  <a:prstClr val="black"/>
                </a:solidFill>
                <a:latin typeface="Open sans"/>
              </a:endParaRPr>
            </a:p>
          </p:txBody>
        </p:sp>
        <p:sp>
          <p:nvSpPr>
            <p:cNvPr id="28" name="Freeform 105"/>
            <p:cNvSpPr>
              <a:spLocks noEditPoints="1"/>
            </p:cNvSpPr>
            <p:nvPr/>
          </p:nvSpPr>
          <p:spPr bwMode="auto">
            <a:xfrm>
              <a:off x="2437300" y="2768688"/>
              <a:ext cx="400024" cy="349856"/>
            </a:xfrm>
            <a:custGeom>
              <a:avLst/>
              <a:gdLst>
                <a:gd name="T0" fmla="*/ 64 w 128"/>
                <a:gd name="T1" fmla="*/ 0 h 112"/>
                <a:gd name="T2" fmla="*/ 0 w 128"/>
                <a:gd name="T3" fmla="*/ 48 h 112"/>
                <a:gd name="T4" fmla="*/ 28 w 128"/>
                <a:gd name="T5" fmla="*/ 88 h 112"/>
                <a:gd name="T6" fmla="*/ 28 w 128"/>
                <a:gd name="T7" fmla="*/ 88 h 112"/>
                <a:gd name="T8" fmla="*/ 20 w 128"/>
                <a:gd name="T9" fmla="*/ 107 h 112"/>
                <a:gd name="T10" fmla="*/ 20 w 128"/>
                <a:gd name="T11" fmla="*/ 107 h 112"/>
                <a:gd name="T12" fmla="*/ 20 w 128"/>
                <a:gd name="T13" fmla="*/ 108 h 112"/>
                <a:gd name="T14" fmla="*/ 24 w 128"/>
                <a:gd name="T15" fmla="*/ 112 h 112"/>
                <a:gd name="T16" fmla="*/ 25 w 128"/>
                <a:gd name="T17" fmla="*/ 112 h 112"/>
                <a:gd name="T18" fmla="*/ 52 w 128"/>
                <a:gd name="T19" fmla="*/ 95 h 112"/>
                <a:gd name="T20" fmla="*/ 64 w 128"/>
                <a:gd name="T21" fmla="*/ 96 h 112"/>
                <a:gd name="T22" fmla="*/ 128 w 128"/>
                <a:gd name="T23" fmla="*/ 48 h 112"/>
                <a:gd name="T24" fmla="*/ 64 w 128"/>
                <a:gd name="T25" fmla="*/ 0 h 112"/>
                <a:gd name="T26" fmla="*/ 64 w 128"/>
                <a:gd name="T27" fmla="*/ 88 h 112"/>
                <a:gd name="T28" fmla="*/ 53 w 128"/>
                <a:gd name="T29" fmla="*/ 87 h 112"/>
                <a:gd name="T30" fmla="*/ 52 w 128"/>
                <a:gd name="T31" fmla="*/ 87 h 112"/>
                <a:gd name="T32" fmla="*/ 45 w 128"/>
                <a:gd name="T33" fmla="*/ 90 h 112"/>
                <a:gd name="T34" fmla="*/ 33 w 128"/>
                <a:gd name="T35" fmla="*/ 100 h 112"/>
                <a:gd name="T36" fmla="*/ 36 w 128"/>
                <a:gd name="T37" fmla="*/ 88 h 112"/>
                <a:gd name="T38" fmla="*/ 36 w 128"/>
                <a:gd name="T39" fmla="*/ 88 h 112"/>
                <a:gd name="T40" fmla="*/ 32 w 128"/>
                <a:gd name="T41" fmla="*/ 81 h 112"/>
                <a:gd name="T42" fmla="*/ 8 w 128"/>
                <a:gd name="T43" fmla="*/ 48 h 112"/>
                <a:gd name="T44" fmla="*/ 64 w 128"/>
                <a:gd name="T45" fmla="*/ 8 h 112"/>
                <a:gd name="T46" fmla="*/ 120 w 128"/>
                <a:gd name="T47" fmla="*/ 48 h 112"/>
                <a:gd name="T48" fmla="*/ 64 w 128"/>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2">
                  <a:moveTo>
                    <a:pt x="64" y="0"/>
                  </a:moveTo>
                  <a:cubicBezTo>
                    <a:pt x="29" y="0"/>
                    <a:pt x="0" y="21"/>
                    <a:pt x="0" y="48"/>
                  </a:cubicBezTo>
                  <a:cubicBezTo>
                    <a:pt x="0" y="65"/>
                    <a:pt x="11" y="79"/>
                    <a:pt x="28" y="88"/>
                  </a:cubicBezTo>
                  <a:cubicBezTo>
                    <a:pt x="28" y="88"/>
                    <a:pt x="28" y="88"/>
                    <a:pt x="28" y="88"/>
                  </a:cubicBezTo>
                  <a:cubicBezTo>
                    <a:pt x="28" y="95"/>
                    <a:pt x="23" y="103"/>
                    <a:pt x="20" y="107"/>
                  </a:cubicBezTo>
                  <a:cubicBezTo>
                    <a:pt x="20" y="107"/>
                    <a:pt x="20" y="107"/>
                    <a:pt x="20" y="107"/>
                  </a:cubicBezTo>
                  <a:cubicBezTo>
                    <a:pt x="20" y="107"/>
                    <a:pt x="20" y="108"/>
                    <a:pt x="20" y="108"/>
                  </a:cubicBezTo>
                  <a:cubicBezTo>
                    <a:pt x="20" y="110"/>
                    <a:pt x="22" y="112"/>
                    <a:pt x="24" y="112"/>
                  </a:cubicBezTo>
                  <a:cubicBezTo>
                    <a:pt x="24" y="112"/>
                    <a:pt x="25" y="112"/>
                    <a:pt x="25" y="112"/>
                  </a:cubicBezTo>
                  <a:cubicBezTo>
                    <a:pt x="37" y="110"/>
                    <a:pt x="49" y="98"/>
                    <a:pt x="52" y="95"/>
                  </a:cubicBezTo>
                  <a:cubicBezTo>
                    <a:pt x="56" y="96"/>
                    <a:pt x="60" y="96"/>
                    <a:pt x="64" y="96"/>
                  </a:cubicBezTo>
                  <a:cubicBezTo>
                    <a:pt x="99" y="96"/>
                    <a:pt x="128" y="75"/>
                    <a:pt x="128" y="48"/>
                  </a:cubicBezTo>
                  <a:cubicBezTo>
                    <a:pt x="128" y="21"/>
                    <a:pt x="99" y="0"/>
                    <a:pt x="64" y="0"/>
                  </a:cubicBezTo>
                  <a:close/>
                  <a:moveTo>
                    <a:pt x="64" y="88"/>
                  </a:moveTo>
                  <a:cubicBezTo>
                    <a:pt x="60" y="88"/>
                    <a:pt x="57" y="88"/>
                    <a:pt x="53" y="87"/>
                  </a:cubicBezTo>
                  <a:cubicBezTo>
                    <a:pt x="52" y="87"/>
                    <a:pt x="52" y="87"/>
                    <a:pt x="52" y="87"/>
                  </a:cubicBezTo>
                  <a:cubicBezTo>
                    <a:pt x="49" y="87"/>
                    <a:pt x="47" y="88"/>
                    <a:pt x="45" y="90"/>
                  </a:cubicBezTo>
                  <a:cubicBezTo>
                    <a:pt x="44" y="92"/>
                    <a:pt x="39" y="97"/>
                    <a:pt x="33" y="100"/>
                  </a:cubicBezTo>
                  <a:cubicBezTo>
                    <a:pt x="35" y="97"/>
                    <a:pt x="36" y="93"/>
                    <a:pt x="36" y="88"/>
                  </a:cubicBezTo>
                  <a:cubicBezTo>
                    <a:pt x="36" y="88"/>
                    <a:pt x="36" y="88"/>
                    <a:pt x="36" y="88"/>
                  </a:cubicBezTo>
                  <a:cubicBezTo>
                    <a:pt x="36" y="85"/>
                    <a:pt x="34" y="82"/>
                    <a:pt x="32" y="81"/>
                  </a:cubicBezTo>
                  <a:cubicBezTo>
                    <a:pt x="17" y="73"/>
                    <a:pt x="8" y="61"/>
                    <a:pt x="8" y="48"/>
                  </a:cubicBezTo>
                  <a:cubicBezTo>
                    <a:pt x="8" y="26"/>
                    <a:pt x="33" y="8"/>
                    <a:pt x="64" y="8"/>
                  </a:cubicBezTo>
                  <a:cubicBezTo>
                    <a:pt x="95" y="8"/>
                    <a:pt x="120" y="26"/>
                    <a:pt x="120" y="48"/>
                  </a:cubicBezTo>
                  <a:cubicBezTo>
                    <a:pt x="120" y="70"/>
                    <a:pt x="95" y="88"/>
                    <a:pt x="6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104" tIns="37052" rIns="74104" bIns="37052" numCol="1" anchor="t" anchorCtr="0" compatLnSpc="1">
              <a:prstTxWarp prst="textNoShape">
                <a:avLst/>
              </a:prstTxWarp>
            </a:bodyPr>
            <a:lstStyle/>
            <a:p>
              <a:pPr defTabSz="741032"/>
              <a:endParaRPr lang="id-ID" sz="1458">
                <a:solidFill>
                  <a:prstClr val="black"/>
                </a:solidFill>
                <a:latin typeface="Open sans"/>
              </a:endParaRPr>
            </a:p>
          </p:txBody>
        </p:sp>
      </p:grpSp>
      <p:sp>
        <p:nvSpPr>
          <p:cNvPr id="9" name="Content Placeholder 2"/>
          <p:cNvSpPr txBox="1">
            <a:spLocks/>
          </p:cNvSpPr>
          <p:nvPr/>
        </p:nvSpPr>
        <p:spPr>
          <a:xfrm>
            <a:off x="7730334" y="1951096"/>
            <a:ext cx="2052535" cy="1903020"/>
          </a:xfrm>
          <a:prstGeom prst="rect">
            <a:avLst/>
          </a:prstGeom>
          <a:noFill/>
        </p:spPr>
        <p:txBody>
          <a:bodyPr vert="horz" wrap="square" lIns="74104" tIns="37052" rIns="74104" bIns="37052"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741032">
              <a:buNone/>
            </a:pPr>
            <a:r>
              <a:rPr lang="es-MX" sz="1080" dirty="0">
                <a:solidFill>
                  <a:srgbClr val="464646"/>
                </a:solidFill>
                <a:latin typeface="Open sans"/>
              </a:rPr>
              <a:t>Te recomendamos formalizar el contrato con el organismo de certificación (OC) sugerido, para </a:t>
            </a:r>
            <a:r>
              <a:rPr lang="es-MX" sz="1080" u="sng" dirty="0">
                <a:solidFill>
                  <a:srgbClr val="464646"/>
                </a:solidFill>
                <a:latin typeface="Open sans"/>
              </a:rPr>
              <a:t>afirmar tu compromiso con la certificación</a:t>
            </a:r>
            <a:r>
              <a:rPr lang="es-MX" sz="1080" dirty="0">
                <a:solidFill>
                  <a:srgbClr val="464646"/>
                </a:solidFill>
                <a:latin typeface="Open sans"/>
              </a:rPr>
              <a:t>. También, si requieres ahora mismo una </a:t>
            </a:r>
            <a:r>
              <a:rPr lang="es-MX" sz="1080" u="sng" dirty="0">
                <a:solidFill>
                  <a:srgbClr val="464646"/>
                </a:solidFill>
                <a:latin typeface="Open sans"/>
              </a:rPr>
              <a:t>constancia de certificación</a:t>
            </a:r>
            <a:r>
              <a:rPr lang="es-MX" sz="1080" dirty="0">
                <a:solidFill>
                  <a:srgbClr val="464646"/>
                </a:solidFill>
                <a:latin typeface="Open sans"/>
              </a:rPr>
              <a:t>, para un contrato o un cliente, puedes cubrir el anticipo mínimo solicitado por el OC y obtenerla de inmediato.</a:t>
            </a:r>
          </a:p>
        </p:txBody>
      </p:sp>
      <p:grpSp>
        <p:nvGrpSpPr>
          <p:cNvPr id="34" name="Group 84"/>
          <p:cNvGrpSpPr/>
          <p:nvPr/>
        </p:nvGrpSpPr>
        <p:grpSpPr>
          <a:xfrm>
            <a:off x="6024550" y="4606059"/>
            <a:ext cx="302520" cy="320855"/>
            <a:chOff x="2136775" y="2468563"/>
            <a:chExt cx="681038" cy="722313"/>
          </a:xfrm>
          <a:solidFill>
            <a:schemeClr val="bg1"/>
          </a:solidFill>
        </p:grpSpPr>
        <p:sp>
          <p:nvSpPr>
            <p:cNvPr id="35" name="Freeform 92"/>
            <p:cNvSpPr>
              <a:spLocks/>
            </p:cNvSpPr>
            <p:nvPr/>
          </p:nvSpPr>
          <p:spPr bwMode="auto">
            <a:xfrm>
              <a:off x="2444750" y="2600326"/>
              <a:ext cx="373063" cy="368300"/>
            </a:xfrm>
            <a:custGeom>
              <a:avLst/>
              <a:gdLst>
                <a:gd name="T0" fmla="*/ 0 w 99"/>
                <a:gd name="T1" fmla="*/ 80 h 98"/>
                <a:gd name="T2" fmla="*/ 10 w 99"/>
                <a:gd name="T3" fmla="*/ 88 h 98"/>
                <a:gd name="T4" fmla="*/ 18 w 99"/>
                <a:gd name="T5" fmla="*/ 98 h 98"/>
                <a:gd name="T6" fmla="*/ 99 w 99"/>
                <a:gd name="T7" fmla="*/ 18 h 98"/>
                <a:gd name="T8" fmla="*/ 81 w 99"/>
                <a:gd name="T9" fmla="*/ 0 h 98"/>
                <a:gd name="T10" fmla="*/ 0 w 99"/>
                <a:gd name="T11" fmla="*/ 80 h 98"/>
              </a:gdLst>
              <a:ahLst/>
              <a:cxnLst>
                <a:cxn ang="0">
                  <a:pos x="T0" y="T1"/>
                </a:cxn>
                <a:cxn ang="0">
                  <a:pos x="T2" y="T3"/>
                </a:cxn>
                <a:cxn ang="0">
                  <a:pos x="T4" y="T5"/>
                </a:cxn>
                <a:cxn ang="0">
                  <a:pos x="T6" y="T7"/>
                </a:cxn>
                <a:cxn ang="0">
                  <a:pos x="T8" y="T9"/>
                </a:cxn>
                <a:cxn ang="0">
                  <a:pos x="T10" y="T11"/>
                </a:cxn>
              </a:cxnLst>
              <a:rect l="0" t="0" r="r" b="b"/>
              <a:pathLst>
                <a:path w="99" h="98">
                  <a:moveTo>
                    <a:pt x="0" y="80"/>
                  </a:moveTo>
                  <a:cubicBezTo>
                    <a:pt x="4" y="82"/>
                    <a:pt x="7" y="84"/>
                    <a:pt x="10" y="88"/>
                  </a:cubicBezTo>
                  <a:cubicBezTo>
                    <a:pt x="13" y="91"/>
                    <a:pt x="16" y="95"/>
                    <a:pt x="18" y="98"/>
                  </a:cubicBezTo>
                  <a:cubicBezTo>
                    <a:pt x="18" y="98"/>
                    <a:pt x="93" y="23"/>
                    <a:pt x="99" y="18"/>
                  </a:cubicBezTo>
                  <a:cubicBezTo>
                    <a:pt x="94" y="5"/>
                    <a:pt x="81" y="0"/>
                    <a:pt x="81" y="0"/>
                  </a:cubicBezTo>
                  <a:lnTo>
                    <a:pt x="0" y="80"/>
                  </a:lnTo>
                  <a:close/>
                </a:path>
              </a:pathLst>
            </a:custGeom>
            <a:grpFill/>
            <a:ln w="9525">
              <a:solidFill>
                <a:schemeClr val="bg1"/>
              </a:solidFill>
              <a:round/>
              <a:headEnd/>
              <a:tailEnd/>
            </a:ln>
          </p:spPr>
          <p:txBody>
            <a:bodyPr vert="horz" wrap="square" lIns="55573" tIns="27786" rIns="55573" bIns="27786" numCol="1" anchor="t" anchorCtr="0" compatLnSpc="1">
              <a:prstTxWarp prst="textNoShape">
                <a:avLst/>
              </a:prstTxWarp>
            </a:bodyPr>
            <a:lstStyle/>
            <a:p>
              <a:pPr defTabSz="770540"/>
              <a:endParaRPr lang="id-ID" sz="1517">
                <a:solidFill>
                  <a:prstClr val="black"/>
                </a:solidFill>
                <a:latin typeface="Open sans"/>
              </a:endParaRPr>
            </a:p>
          </p:txBody>
        </p:sp>
        <p:sp>
          <p:nvSpPr>
            <p:cNvPr id="36" name="Freeform 93"/>
            <p:cNvSpPr>
              <a:spLocks/>
            </p:cNvSpPr>
            <p:nvPr/>
          </p:nvSpPr>
          <p:spPr bwMode="auto">
            <a:xfrm>
              <a:off x="2397125" y="2971801"/>
              <a:ext cx="47625" cy="49213"/>
            </a:xfrm>
            <a:custGeom>
              <a:avLst/>
              <a:gdLst>
                <a:gd name="T0" fmla="*/ 12 w 13"/>
                <a:gd name="T1" fmla="*/ 7 h 13"/>
                <a:gd name="T2" fmla="*/ 11 w 13"/>
                <a:gd name="T3" fmla="*/ 10 h 13"/>
                <a:gd name="T4" fmla="*/ 3 w 13"/>
                <a:gd name="T5" fmla="*/ 12 h 13"/>
                <a:gd name="T6" fmla="*/ 0 w 13"/>
                <a:gd name="T7" fmla="*/ 10 h 13"/>
                <a:gd name="T8" fmla="*/ 3 w 13"/>
                <a:gd name="T9" fmla="*/ 2 h 13"/>
                <a:gd name="T10" fmla="*/ 6 w 13"/>
                <a:gd name="T11" fmla="*/ 1 h 13"/>
                <a:gd name="T12" fmla="*/ 12 w 13"/>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2" y="7"/>
                  </a:moveTo>
                  <a:cubicBezTo>
                    <a:pt x="13" y="8"/>
                    <a:pt x="13" y="10"/>
                    <a:pt x="11" y="10"/>
                  </a:cubicBezTo>
                  <a:cubicBezTo>
                    <a:pt x="3" y="12"/>
                    <a:pt x="3" y="12"/>
                    <a:pt x="3" y="12"/>
                  </a:cubicBezTo>
                  <a:cubicBezTo>
                    <a:pt x="1" y="13"/>
                    <a:pt x="0" y="12"/>
                    <a:pt x="0" y="10"/>
                  </a:cubicBezTo>
                  <a:cubicBezTo>
                    <a:pt x="3" y="2"/>
                    <a:pt x="3" y="2"/>
                    <a:pt x="3" y="2"/>
                  </a:cubicBezTo>
                  <a:cubicBezTo>
                    <a:pt x="3" y="0"/>
                    <a:pt x="5" y="0"/>
                    <a:pt x="6" y="1"/>
                  </a:cubicBezTo>
                  <a:lnTo>
                    <a:pt x="12" y="7"/>
                  </a:lnTo>
                  <a:close/>
                </a:path>
              </a:pathLst>
            </a:custGeom>
            <a:grpFill/>
            <a:ln w="9525">
              <a:solidFill>
                <a:schemeClr val="bg1"/>
              </a:solidFill>
              <a:round/>
              <a:headEnd/>
              <a:tailEnd/>
            </a:ln>
          </p:spPr>
          <p:txBody>
            <a:bodyPr vert="horz" wrap="square" lIns="55573" tIns="27786" rIns="55573" bIns="27786" numCol="1" anchor="t" anchorCtr="0" compatLnSpc="1">
              <a:prstTxWarp prst="textNoShape">
                <a:avLst/>
              </a:prstTxWarp>
            </a:bodyPr>
            <a:lstStyle/>
            <a:p>
              <a:pPr defTabSz="770540"/>
              <a:endParaRPr lang="id-ID" sz="1517">
                <a:solidFill>
                  <a:prstClr val="black"/>
                </a:solidFill>
                <a:latin typeface="Open sans"/>
              </a:endParaRPr>
            </a:p>
          </p:txBody>
        </p:sp>
        <p:sp>
          <p:nvSpPr>
            <p:cNvPr id="37" name="Freeform 94"/>
            <p:cNvSpPr>
              <a:spLocks/>
            </p:cNvSpPr>
            <p:nvPr/>
          </p:nvSpPr>
          <p:spPr bwMode="auto">
            <a:xfrm>
              <a:off x="2257425" y="2833688"/>
              <a:ext cx="192088" cy="22225"/>
            </a:xfrm>
            <a:custGeom>
              <a:avLst/>
              <a:gdLst>
                <a:gd name="T0" fmla="*/ 121 w 121"/>
                <a:gd name="T1" fmla="*/ 0 h 14"/>
                <a:gd name="T2" fmla="*/ 0 w 121"/>
                <a:gd name="T3" fmla="*/ 0 h 14"/>
                <a:gd name="T4" fmla="*/ 0 w 121"/>
                <a:gd name="T5" fmla="*/ 14 h 14"/>
                <a:gd name="T6" fmla="*/ 107 w 121"/>
                <a:gd name="T7" fmla="*/ 14 h 14"/>
                <a:gd name="T8" fmla="*/ 121 w 121"/>
                <a:gd name="T9" fmla="*/ 0 h 14"/>
              </a:gdLst>
              <a:ahLst/>
              <a:cxnLst>
                <a:cxn ang="0">
                  <a:pos x="T0" y="T1"/>
                </a:cxn>
                <a:cxn ang="0">
                  <a:pos x="T2" y="T3"/>
                </a:cxn>
                <a:cxn ang="0">
                  <a:pos x="T4" y="T5"/>
                </a:cxn>
                <a:cxn ang="0">
                  <a:pos x="T6" y="T7"/>
                </a:cxn>
                <a:cxn ang="0">
                  <a:pos x="T8" y="T9"/>
                </a:cxn>
              </a:cxnLst>
              <a:rect l="0" t="0" r="r" b="b"/>
              <a:pathLst>
                <a:path w="121" h="14">
                  <a:moveTo>
                    <a:pt x="121" y="0"/>
                  </a:moveTo>
                  <a:lnTo>
                    <a:pt x="0" y="0"/>
                  </a:lnTo>
                  <a:lnTo>
                    <a:pt x="0" y="14"/>
                  </a:lnTo>
                  <a:lnTo>
                    <a:pt x="107" y="14"/>
                  </a:lnTo>
                  <a:lnTo>
                    <a:pt x="121" y="0"/>
                  </a:lnTo>
                  <a:close/>
                </a:path>
              </a:pathLst>
            </a:custGeom>
            <a:grpFill/>
            <a:ln w="9525">
              <a:solidFill>
                <a:schemeClr val="bg1"/>
              </a:solidFill>
              <a:round/>
              <a:headEnd/>
              <a:tailEnd/>
            </a:ln>
          </p:spPr>
          <p:txBody>
            <a:bodyPr vert="horz" wrap="square" lIns="55573" tIns="27786" rIns="55573" bIns="27786" numCol="1" anchor="t" anchorCtr="0" compatLnSpc="1">
              <a:prstTxWarp prst="textNoShape">
                <a:avLst/>
              </a:prstTxWarp>
            </a:bodyPr>
            <a:lstStyle/>
            <a:p>
              <a:pPr defTabSz="770540"/>
              <a:endParaRPr lang="id-ID" sz="1517">
                <a:solidFill>
                  <a:prstClr val="black"/>
                </a:solidFill>
                <a:latin typeface="Open sans"/>
              </a:endParaRPr>
            </a:p>
          </p:txBody>
        </p:sp>
        <p:sp>
          <p:nvSpPr>
            <p:cNvPr id="38" name="Freeform 95"/>
            <p:cNvSpPr>
              <a:spLocks/>
            </p:cNvSpPr>
            <p:nvPr/>
          </p:nvSpPr>
          <p:spPr bwMode="auto">
            <a:xfrm>
              <a:off x="2257425" y="2773363"/>
              <a:ext cx="247650" cy="22225"/>
            </a:xfrm>
            <a:custGeom>
              <a:avLst/>
              <a:gdLst>
                <a:gd name="T0" fmla="*/ 156 w 156"/>
                <a:gd name="T1" fmla="*/ 0 h 14"/>
                <a:gd name="T2" fmla="*/ 0 w 156"/>
                <a:gd name="T3" fmla="*/ 0 h 14"/>
                <a:gd name="T4" fmla="*/ 0 w 156"/>
                <a:gd name="T5" fmla="*/ 14 h 14"/>
                <a:gd name="T6" fmla="*/ 142 w 156"/>
                <a:gd name="T7" fmla="*/ 14 h 14"/>
                <a:gd name="T8" fmla="*/ 156 w 156"/>
                <a:gd name="T9" fmla="*/ 0 h 14"/>
              </a:gdLst>
              <a:ahLst/>
              <a:cxnLst>
                <a:cxn ang="0">
                  <a:pos x="T0" y="T1"/>
                </a:cxn>
                <a:cxn ang="0">
                  <a:pos x="T2" y="T3"/>
                </a:cxn>
                <a:cxn ang="0">
                  <a:pos x="T4" y="T5"/>
                </a:cxn>
                <a:cxn ang="0">
                  <a:pos x="T6" y="T7"/>
                </a:cxn>
                <a:cxn ang="0">
                  <a:pos x="T8" y="T9"/>
                </a:cxn>
              </a:cxnLst>
              <a:rect l="0" t="0" r="r" b="b"/>
              <a:pathLst>
                <a:path w="156" h="14">
                  <a:moveTo>
                    <a:pt x="156" y="0"/>
                  </a:moveTo>
                  <a:lnTo>
                    <a:pt x="0" y="0"/>
                  </a:lnTo>
                  <a:lnTo>
                    <a:pt x="0" y="14"/>
                  </a:lnTo>
                  <a:lnTo>
                    <a:pt x="142" y="14"/>
                  </a:lnTo>
                  <a:lnTo>
                    <a:pt x="156" y="0"/>
                  </a:lnTo>
                  <a:close/>
                </a:path>
              </a:pathLst>
            </a:custGeom>
            <a:grpFill/>
            <a:ln w="9525">
              <a:solidFill>
                <a:schemeClr val="bg1"/>
              </a:solidFill>
              <a:round/>
              <a:headEnd/>
              <a:tailEnd/>
            </a:ln>
          </p:spPr>
          <p:txBody>
            <a:bodyPr vert="horz" wrap="square" lIns="55573" tIns="27786" rIns="55573" bIns="27786" numCol="1" anchor="t" anchorCtr="0" compatLnSpc="1">
              <a:prstTxWarp prst="textNoShape">
                <a:avLst/>
              </a:prstTxWarp>
            </a:bodyPr>
            <a:lstStyle/>
            <a:p>
              <a:pPr defTabSz="770540"/>
              <a:endParaRPr lang="id-ID" sz="1517">
                <a:solidFill>
                  <a:prstClr val="black"/>
                </a:solidFill>
                <a:latin typeface="Open sans"/>
              </a:endParaRPr>
            </a:p>
          </p:txBody>
        </p:sp>
        <p:sp>
          <p:nvSpPr>
            <p:cNvPr id="39" name="Freeform 96"/>
            <p:cNvSpPr>
              <a:spLocks/>
            </p:cNvSpPr>
            <p:nvPr/>
          </p:nvSpPr>
          <p:spPr bwMode="auto">
            <a:xfrm>
              <a:off x="2257425" y="2716213"/>
              <a:ext cx="304800" cy="22225"/>
            </a:xfrm>
            <a:custGeom>
              <a:avLst/>
              <a:gdLst>
                <a:gd name="T0" fmla="*/ 192 w 192"/>
                <a:gd name="T1" fmla="*/ 2 h 14"/>
                <a:gd name="T2" fmla="*/ 192 w 192"/>
                <a:gd name="T3" fmla="*/ 0 h 14"/>
                <a:gd name="T4" fmla="*/ 0 w 192"/>
                <a:gd name="T5" fmla="*/ 0 h 14"/>
                <a:gd name="T6" fmla="*/ 0 w 192"/>
                <a:gd name="T7" fmla="*/ 14 h 14"/>
                <a:gd name="T8" fmla="*/ 180 w 192"/>
                <a:gd name="T9" fmla="*/ 14 h 14"/>
                <a:gd name="T10" fmla="*/ 192 w 192"/>
                <a:gd name="T11" fmla="*/ 2 h 14"/>
              </a:gdLst>
              <a:ahLst/>
              <a:cxnLst>
                <a:cxn ang="0">
                  <a:pos x="T0" y="T1"/>
                </a:cxn>
                <a:cxn ang="0">
                  <a:pos x="T2" y="T3"/>
                </a:cxn>
                <a:cxn ang="0">
                  <a:pos x="T4" y="T5"/>
                </a:cxn>
                <a:cxn ang="0">
                  <a:pos x="T6" y="T7"/>
                </a:cxn>
                <a:cxn ang="0">
                  <a:pos x="T8" y="T9"/>
                </a:cxn>
                <a:cxn ang="0">
                  <a:pos x="T10" y="T11"/>
                </a:cxn>
              </a:cxnLst>
              <a:rect l="0" t="0" r="r" b="b"/>
              <a:pathLst>
                <a:path w="192" h="14">
                  <a:moveTo>
                    <a:pt x="192" y="2"/>
                  </a:moveTo>
                  <a:lnTo>
                    <a:pt x="192" y="0"/>
                  </a:lnTo>
                  <a:lnTo>
                    <a:pt x="0" y="0"/>
                  </a:lnTo>
                  <a:lnTo>
                    <a:pt x="0" y="14"/>
                  </a:lnTo>
                  <a:lnTo>
                    <a:pt x="180" y="14"/>
                  </a:lnTo>
                  <a:lnTo>
                    <a:pt x="192" y="2"/>
                  </a:lnTo>
                  <a:close/>
                </a:path>
              </a:pathLst>
            </a:custGeom>
            <a:grpFill/>
            <a:ln w="9525">
              <a:solidFill>
                <a:schemeClr val="bg1"/>
              </a:solidFill>
              <a:round/>
              <a:headEnd/>
              <a:tailEnd/>
            </a:ln>
          </p:spPr>
          <p:txBody>
            <a:bodyPr vert="horz" wrap="square" lIns="55573" tIns="27786" rIns="55573" bIns="27786" numCol="1" anchor="t" anchorCtr="0" compatLnSpc="1">
              <a:prstTxWarp prst="textNoShape">
                <a:avLst/>
              </a:prstTxWarp>
            </a:bodyPr>
            <a:lstStyle/>
            <a:p>
              <a:pPr defTabSz="770540"/>
              <a:endParaRPr lang="id-ID" sz="1517">
                <a:solidFill>
                  <a:prstClr val="black"/>
                </a:solidFill>
                <a:latin typeface="Open sans"/>
              </a:endParaRPr>
            </a:p>
          </p:txBody>
        </p:sp>
        <p:sp>
          <p:nvSpPr>
            <p:cNvPr id="40" name="Freeform 97"/>
            <p:cNvSpPr>
              <a:spLocks/>
            </p:cNvSpPr>
            <p:nvPr/>
          </p:nvSpPr>
          <p:spPr bwMode="auto">
            <a:xfrm>
              <a:off x="2136775" y="2468563"/>
              <a:ext cx="530225" cy="722313"/>
            </a:xfrm>
            <a:custGeom>
              <a:avLst/>
              <a:gdLst>
                <a:gd name="T0" fmla="*/ 128 w 141"/>
                <a:gd name="T1" fmla="*/ 122 h 192"/>
                <a:gd name="T2" fmla="*/ 128 w 141"/>
                <a:gd name="T3" fmla="*/ 178 h 192"/>
                <a:gd name="T4" fmla="*/ 14 w 141"/>
                <a:gd name="T5" fmla="*/ 178 h 192"/>
                <a:gd name="T6" fmla="*/ 14 w 141"/>
                <a:gd name="T7" fmla="*/ 51 h 192"/>
                <a:gd name="T8" fmla="*/ 36 w 141"/>
                <a:gd name="T9" fmla="*/ 51 h 192"/>
                <a:gd name="T10" fmla="*/ 51 w 141"/>
                <a:gd name="T11" fmla="*/ 36 h 192"/>
                <a:gd name="T12" fmla="*/ 51 w 141"/>
                <a:gd name="T13" fmla="*/ 14 h 192"/>
                <a:gd name="T14" fmla="*/ 128 w 141"/>
                <a:gd name="T15" fmla="*/ 14 h 192"/>
                <a:gd name="T16" fmla="*/ 128 w 141"/>
                <a:gd name="T17" fmla="*/ 52 h 192"/>
                <a:gd name="T18" fmla="*/ 141 w 141"/>
                <a:gd name="T19" fmla="*/ 39 h 192"/>
                <a:gd name="T20" fmla="*/ 141 w 141"/>
                <a:gd name="T21" fmla="*/ 9 h 192"/>
                <a:gd name="T22" fmla="*/ 132 w 141"/>
                <a:gd name="T23" fmla="*/ 0 h 192"/>
                <a:gd name="T24" fmla="*/ 47 w 141"/>
                <a:gd name="T25" fmla="*/ 0 h 192"/>
                <a:gd name="T26" fmla="*/ 0 w 141"/>
                <a:gd name="T27" fmla="*/ 47 h 192"/>
                <a:gd name="T28" fmla="*/ 0 w 141"/>
                <a:gd name="T29" fmla="*/ 51 h 192"/>
                <a:gd name="T30" fmla="*/ 0 w 141"/>
                <a:gd name="T31" fmla="*/ 51 h 192"/>
                <a:gd name="T32" fmla="*/ 0 w 141"/>
                <a:gd name="T33" fmla="*/ 51 h 192"/>
                <a:gd name="T34" fmla="*/ 0 w 141"/>
                <a:gd name="T35" fmla="*/ 183 h 192"/>
                <a:gd name="T36" fmla="*/ 9 w 141"/>
                <a:gd name="T37" fmla="*/ 192 h 192"/>
                <a:gd name="T38" fmla="*/ 132 w 141"/>
                <a:gd name="T39" fmla="*/ 192 h 192"/>
                <a:gd name="T40" fmla="*/ 141 w 141"/>
                <a:gd name="T41" fmla="*/ 183 h 192"/>
                <a:gd name="T42" fmla="*/ 141 w 141"/>
                <a:gd name="T43" fmla="*/ 109 h 192"/>
                <a:gd name="T44" fmla="*/ 128 w 141"/>
                <a:gd name="T45" fmla="*/ 12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92">
                  <a:moveTo>
                    <a:pt x="128" y="122"/>
                  </a:moveTo>
                  <a:cubicBezTo>
                    <a:pt x="128" y="178"/>
                    <a:pt x="128" y="178"/>
                    <a:pt x="128" y="178"/>
                  </a:cubicBezTo>
                  <a:cubicBezTo>
                    <a:pt x="14" y="178"/>
                    <a:pt x="14" y="178"/>
                    <a:pt x="14" y="178"/>
                  </a:cubicBezTo>
                  <a:cubicBezTo>
                    <a:pt x="14" y="51"/>
                    <a:pt x="14" y="51"/>
                    <a:pt x="14" y="51"/>
                  </a:cubicBezTo>
                  <a:cubicBezTo>
                    <a:pt x="36" y="51"/>
                    <a:pt x="36" y="51"/>
                    <a:pt x="36" y="51"/>
                  </a:cubicBezTo>
                  <a:cubicBezTo>
                    <a:pt x="44" y="51"/>
                    <a:pt x="51" y="44"/>
                    <a:pt x="51" y="36"/>
                  </a:cubicBezTo>
                  <a:cubicBezTo>
                    <a:pt x="51" y="14"/>
                    <a:pt x="51" y="14"/>
                    <a:pt x="51" y="14"/>
                  </a:cubicBezTo>
                  <a:cubicBezTo>
                    <a:pt x="128" y="14"/>
                    <a:pt x="128" y="14"/>
                    <a:pt x="128" y="14"/>
                  </a:cubicBezTo>
                  <a:cubicBezTo>
                    <a:pt x="128" y="52"/>
                    <a:pt x="128" y="52"/>
                    <a:pt x="128" y="52"/>
                  </a:cubicBezTo>
                  <a:cubicBezTo>
                    <a:pt x="141" y="39"/>
                    <a:pt x="141" y="39"/>
                    <a:pt x="141" y="39"/>
                  </a:cubicBezTo>
                  <a:cubicBezTo>
                    <a:pt x="141" y="9"/>
                    <a:pt x="141" y="9"/>
                    <a:pt x="141" y="9"/>
                  </a:cubicBezTo>
                  <a:cubicBezTo>
                    <a:pt x="141" y="4"/>
                    <a:pt x="137" y="0"/>
                    <a:pt x="132" y="0"/>
                  </a:cubicBezTo>
                  <a:cubicBezTo>
                    <a:pt x="47" y="0"/>
                    <a:pt x="47" y="0"/>
                    <a:pt x="47" y="0"/>
                  </a:cubicBezTo>
                  <a:cubicBezTo>
                    <a:pt x="0" y="47"/>
                    <a:pt x="0" y="47"/>
                    <a:pt x="0" y="47"/>
                  </a:cubicBezTo>
                  <a:cubicBezTo>
                    <a:pt x="0" y="51"/>
                    <a:pt x="0" y="51"/>
                    <a:pt x="0" y="51"/>
                  </a:cubicBezTo>
                  <a:cubicBezTo>
                    <a:pt x="0" y="51"/>
                    <a:pt x="0" y="51"/>
                    <a:pt x="0" y="51"/>
                  </a:cubicBezTo>
                  <a:cubicBezTo>
                    <a:pt x="0" y="51"/>
                    <a:pt x="0" y="51"/>
                    <a:pt x="0" y="51"/>
                  </a:cubicBezTo>
                  <a:cubicBezTo>
                    <a:pt x="0" y="183"/>
                    <a:pt x="0" y="183"/>
                    <a:pt x="0" y="183"/>
                  </a:cubicBezTo>
                  <a:cubicBezTo>
                    <a:pt x="0" y="188"/>
                    <a:pt x="4" y="192"/>
                    <a:pt x="9" y="192"/>
                  </a:cubicBezTo>
                  <a:cubicBezTo>
                    <a:pt x="132" y="192"/>
                    <a:pt x="132" y="192"/>
                    <a:pt x="132" y="192"/>
                  </a:cubicBezTo>
                  <a:cubicBezTo>
                    <a:pt x="137" y="192"/>
                    <a:pt x="141" y="188"/>
                    <a:pt x="141" y="183"/>
                  </a:cubicBezTo>
                  <a:cubicBezTo>
                    <a:pt x="141" y="109"/>
                    <a:pt x="141" y="109"/>
                    <a:pt x="141" y="109"/>
                  </a:cubicBezTo>
                  <a:lnTo>
                    <a:pt x="128" y="122"/>
                  </a:lnTo>
                  <a:close/>
                </a:path>
              </a:pathLst>
            </a:custGeom>
            <a:grpFill/>
            <a:ln w="9525">
              <a:solidFill>
                <a:schemeClr val="bg1"/>
              </a:solidFill>
              <a:round/>
              <a:headEnd/>
              <a:tailEnd/>
            </a:ln>
          </p:spPr>
          <p:txBody>
            <a:bodyPr vert="horz" wrap="square" lIns="55573" tIns="27786" rIns="55573" bIns="27786" numCol="1" anchor="t" anchorCtr="0" compatLnSpc="1">
              <a:prstTxWarp prst="textNoShape">
                <a:avLst/>
              </a:prstTxWarp>
            </a:bodyPr>
            <a:lstStyle/>
            <a:p>
              <a:pPr defTabSz="770540"/>
              <a:endParaRPr lang="id-ID" sz="1517">
                <a:solidFill>
                  <a:prstClr val="black"/>
                </a:solidFill>
                <a:latin typeface="Open sans"/>
              </a:endParaRPr>
            </a:p>
          </p:txBody>
        </p:sp>
      </p:grpSp>
      <p:grpSp>
        <p:nvGrpSpPr>
          <p:cNvPr id="41" name="Group 169"/>
          <p:cNvGrpSpPr/>
          <p:nvPr/>
        </p:nvGrpSpPr>
        <p:grpSpPr>
          <a:xfrm>
            <a:off x="7883027" y="4048866"/>
            <a:ext cx="304181" cy="324249"/>
            <a:chOff x="10431463" y="3421063"/>
            <a:chExt cx="457200" cy="487363"/>
          </a:xfrm>
          <a:solidFill>
            <a:schemeClr val="bg1"/>
          </a:solidFill>
        </p:grpSpPr>
        <p:sp>
          <p:nvSpPr>
            <p:cNvPr id="42" name="Freeform 121"/>
            <p:cNvSpPr>
              <a:spLocks noEditPoints="1"/>
            </p:cNvSpPr>
            <p:nvPr/>
          </p:nvSpPr>
          <p:spPr bwMode="auto">
            <a:xfrm>
              <a:off x="10706100" y="3603626"/>
              <a:ext cx="182563" cy="304800"/>
            </a:xfrm>
            <a:custGeom>
              <a:avLst/>
              <a:gdLst>
                <a:gd name="T0" fmla="*/ 12 w 24"/>
                <a:gd name="T1" fmla="*/ 0 h 40"/>
                <a:gd name="T2" fmla="*/ 0 w 24"/>
                <a:gd name="T3" fmla="*/ 12 h 40"/>
                <a:gd name="T4" fmla="*/ 4 w 24"/>
                <a:gd name="T5" fmla="*/ 21 h 40"/>
                <a:gd name="T6" fmla="*/ 4 w 24"/>
                <a:gd name="T7" fmla="*/ 40 h 40"/>
                <a:gd name="T8" fmla="*/ 12 w 24"/>
                <a:gd name="T9" fmla="*/ 32 h 40"/>
                <a:gd name="T10" fmla="*/ 20 w 24"/>
                <a:gd name="T11" fmla="*/ 40 h 40"/>
                <a:gd name="T12" fmla="*/ 20 w 24"/>
                <a:gd name="T13" fmla="*/ 21 h 40"/>
                <a:gd name="T14" fmla="*/ 24 w 24"/>
                <a:gd name="T15" fmla="*/ 12 h 40"/>
                <a:gd name="T16" fmla="*/ 12 w 24"/>
                <a:gd name="T17" fmla="*/ 0 h 40"/>
                <a:gd name="T18" fmla="*/ 12 w 24"/>
                <a:gd name="T19" fmla="*/ 20 h 40"/>
                <a:gd name="T20" fmla="*/ 4 w 24"/>
                <a:gd name="T21" fmla="*/ 12 h 40"/>
                <a:gd name="T22" fmla="*/ 12 w 24"/>
                <a:gd name="T23" fmla="*/ 4 h 40"/>
                <a:gd name="T24" fmla="*/ 20 w 24"/>
                <a:gd name="T25" fmla="*/ 12 h 40"/>
                <a:gd name="T26" fmla="*/ 12 w 24"/>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0">
                  <a:moveTo>
                    <a:pt x="12" y="0"/>
                  </a:moveTo>
                  <a:cubicBezTo>
                    <a:pt x="5" y="0"/>
                    <a:pt x="0" y="5"/>
                    <a:pt x="0" y="12"/>
                  </a:cubicBezTo>
                  <a:cubicBezTo>
                    <a:pt x="0" y="16"/>
                    <a:pt x="2" y="19"/>
                    <a:pt x="4" y="21"/>
                  </a:cubicBezTo>
                  <a:cubicBezTo>
                    <a:pt x="4" y="40"/>
                    <a:pt x="4" y="40"/>
                    <a:pt x="4" y="40"/>
                  </a:cubicBezTo>
                  <a:cubicBezTo>
                    <a:pt x="12" y="32"/>
                    <a:pt x="12" y="32"/>
                    <a:pt x="12" y="32"/>
                  </a:cubicBezTo>
                  <a:cubicBezTo>
                    <a:pt x="20" y="40"/>
                    <a:pt x="20" y="40"/>
                    <a:pt x="20" y="40"/>
                  </a:cubicBezTo>
                  <a:cubicBezTo>
                    <a:pt x="20" y="21"/>
                    <a:pt x="20" y="21"/>
                    <a:pt x="20" y="21"/>
                  </a:cubicBezTo>
                  <a:cubicBezTo>
                    <a:pt x="22" y="19"/>
                    <a:pt x="24" y="16"/>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w="9525">
              <a:noFill/>
              <a:round/>
              <a:headEnd/>
              <a:tailEnd/>
            </a:ln>
          </p:spPr>
          <p:txBody>
            <a:bodyPr vert="horz" wrap="square" lIns="55573" tIns="27786" rIns="55573" bIns="27786" numCol="1" anchor="t" anchorCtr="0" compatLnSpc="1">
              <a:prstTxWarp prst="textNoShape">
                <a:avLst/>
              </a:prstTxWarp>
            </a:bodyPr>
            <a:lstStyle/>
            <a:p>
              <a:pPr defTabSz="770540"/>
              <a:endParaRPr lang="id-ID" sz="1517">
                <a:solidFill>
                  <a:prstClr val="black"/>
                </a:solidFill>
                <a:latin typeface="Open sans"/>
              </a:endParaRPr>
            </a:p>
          </p:txBody>
        </p:sp>
        <p:sp>
          <p:nvSpPr>
            <p:cNvPr id="43" name="Freeform 122"/>
            <p:cNvSpPr>
              <a:spLocks/>
            </p:cNvSpPr>
            <p:nvPr/>
          </p:nvSpPr>
          <p:spPr bwMode="auto">
            <a:xfrm>
              <a:off x="10431463" y="3421063"/>
              <a:ext cx="396875" cy="487363"/>
            </a:xfrm>
            <a:custGeom>
              <a:avLst/>
              <a:gdLst>
                <a:gd name="T0" fmla="*/ 130 w 250"/>
                <a:gd name="T1" fmla="*/ 269 h 307"/>
                <a:gd name="T2" fmla="*/ 38 w 250"/>
                <a:gd name="T3" fmla="*/ 269 h 307"/>
                <a:gd name="T4" fmla="*/ 38 w 250"/>
                <a:gd name="T5" fmla="*/ 38 h 307"/>
                <a:gd name="T6" fmla="*/ 144 w 250"/>
                <a:gd name="T7" fmla="*/ 38 h 307"/>
                <a:gd name="T8" fmla="*/ 202 w 250"/>
                <a:gd name="T9" fmla="*/ 96 h 307"/>
                <a:gd name="T10" fmla="*/ 250 w 250"/>
                <a:gd name="T11" fmla="*/ 96 h 307"/>
                <a:gd name="T12" fmla="*/ 250 w 250"/>
                <a:gd name="T13" fmla="*/ 86 h 307"/>
                <a:gd name="T14" fmla="*/ 163 w 250"/>
                <a:gd name="T15" fmla="*/ 0 h 307"/>
                <a:gd name="T16" fmla="*/ 0 w 250"/>
                <a:gd name="T17" fmla="*/ 0 h 307"/>
                <a:gd name="T18" fmla="*/ 0 w 250"/>
                <a:gd name="T19" fmla="*/ 307 h 307"/>
                <a:gd name="T20" fmla="*/ 163 w 250"/>
                <a:gd name="T21" fmla="*/ 307 h 307"/>
                <a:gd name="T22" fmla="*/ 130 w 250"/>
                <a:gd name="T23" fmla="*/ 269 h 307"/>
                <a:gd name="T24" fmla="*/ 130 w 250"/>
                <a:gd name="T25" fmla="*/ 2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307">
                  <a:moveTo>
                    <a:pt x="130" y="269"/>
                  </a:moveTo>
                  <a:lnTo>
                    <a:pt x="38" y="269"/>
                  </a:lnTo>
                  <a:lnTo>
                    <a:pt x="38" y="38"/>
                  </a:lnTo>
                  <a:lnTo>
                    <a:pt x="144" y="38"/>
                  </a:lnTo>
                  <a:lnTo>
                    <a:pt x="202" y="96"/>
                  </a:lnTo>
                  <a:lnTo>
                    <a:pt x="250" y="96"/>
                  </a:lnTo>
                  <a:lnTo>
                    <a:pt x="250" y="86"/>
                  </a:lnTo>
                  <a:lnTo>
                    <a:pt x="163" y="0"/>
                  </a:lnTo>
                  <a:lnTo>
                    <a:pt x="0" y="0"/>
                  </a:lnTo>
                  <a:lnTo>
                    <a:pt x="0" y="307"/>
                  </a:lnTo>
                  <a:lnTo>
                    <a:pt x="163" y="307"/>
                  </a:lnTo>
                  <a:lnTo>
                    <a:pt x="130" y="269"/>
                  </a:lnTo>
                  <a:lnTo>
                    <a:pt x="130" y="269"/>
                  </a:lnTo>
                  <a:close/>
                </a:path>
              </a:pathLst>
            </a:custGeom>
            <a:grpFill/>
            <a:ln w="9525">
              <a:noFill/>
              <a:round/>
              <a:headEnd/>
              <a:tailEnd/>
            </a:ln>
          </p:spPr>
          <p:txBody>
            <a:bodyPr vert="horz" wrap="square" lIns="55573" tIns="27786" rIns="55573" bIns="27786" numCol="1" anchor="t" anchorCtr="0" compatLnSpc="1">
              <a:prstTxWarp prst="textNoShape">
                <a:avLst/>
              </a:prstTxWarp>
            </a:bodyPr>
            <a:lstStyle/>
            <a:p>
              <a:pPr defTabSz="770540"/>
              <a:endParaRPr lang="id-ID" sz="1517">
                <a:solidFill>
                  <a:prstClr val="black"/>
                </a:solidFill>
                <a:latin typeface="Open sans"/>
              </a:endParaRPr>
            </a:p>
          </p:txBody>
        </p:sp>
        <p:sp>
          <p:nvSpPr>
            <p:cNvPr id="44" name="Rectangle 123"/>
            <p:cNvSpPr>
              <a:spLocks noChangeArrowheads="1"/>
            </p:cNvSpPr>
            <p:nvPr/>
          </p:nvSpPr>
          <p:spPr bwMode="auto">
            <a:xfrm>
              <a:off x="10523538" y="3573463"/>
              <a:ext cx="152400" cy="30163"/>
            </a:xfrm>
            <a:prstGeom prst="rect">
              <a:avLst/>
            </a:prstGeom>
            <a:grpFill/>
            <a:ln w="9525">
              <a:noFill/>
              <a:miter lim="800000"/>
              <a:headEnd/>
              <a:tailEnd/>
            </a:ln>
          </p:spPr>
          <p:txBody>
            <a:bodyPr vert="horz" wrap="square" lIns="55573" tIns="27786" rIns="55573" bIns="27786" numCol="1" anchor="t" anchorCtr="0" compatLnSpc="1">
              <a:prstTxWarp prst="textNoShape">
                <a:avLst/>
              </a:prstTxWarp>
            </a:bodyPr>
            <a:lstStyle/>
            <a:p>
              <a:pPr defTabSz="770540"/>
              <a:endParaRPr lang="id-ID" sz="1517">
                <a:solidFill>
                  <a:prstClr val="black"/>
                </a:solidFill>
                <a:latin typeface="Open sans"/>
              </a:endParaRPr>
            </a:p>
          </p:txBody>
        </p:sp>
        <p:sp>
          <p:nvSpPr>
            <p:cNvPr id="45" name="Rectangle 124"/>
            <p:cNvSpPr>
              <a:spLocks noChangeArrowheads="1"/>
            </p:cNvSpPr>
            <p:nvPr/>
          </p:nvSpPr>
          <p:spPr bwMode="auto">
            <a:xfrm>
              <a:off x="10523538" y="3633788"/>
              <a:ext cx="152400" cy="31750"/>
            </a:xfrm>
            <a:prstGeom prst="rect">
              <a:avLst/>
            </a:prstGeom>
            <a:grpFill/>
            <a:ln w="9525">
              <a:noFill/>
              <a:miter lim="800000"/>
              <a:headEnd/>
              <a:tailEnd/>
            </a:ln>
          </p:spPr>
          <p:txBody>
            <a:bodyPr vert="horz" wrap="square" lIns="55573" tIns="27786" rIns="55573" bIns="27786" numCol="1" anchor="t" anchorCtr="0" compatLnSpc="1">
              <a:prstTxWarp prst="textNoShape">
                <a:avLst/>
              </a:prstTxWarp>
            </a:bodyPr>
            <a:lstStyle/>
            <a:p>
              <a:pPr defTabSz="770540"/>
              <a:endParaRPr lang="id-ID" sz="1517">
                <a:solidFill>
                  <a:prstClr val="black"/>
                </a:solidFill>
                <a:latin typeface="Open sans"/>
              </a:endParaRPr>
            </a:p>
          </p:txBody>
        </p:sp>
        <p:sp>
          <p:nvSpPr>
            <p:cNvPr id="46" name="Rectangle 125"/>
            <p:cNvSpPr>
              <a:spLocks noChangeArrowheads="1"/>
            </p:cNvSpPr>
            <p:nvPr/>
          </p:nvSpPr>
          <p:spPr bwMode="auto">
            <a:xfrm>
              <a:off x="10523538" y="3695701"/>
              <a:ext cx="152400" cy="30163"/>
            </a:xfrm>
            <a:prstGeom prst="rect">
              <a:avLst/>
            </a:prstGeom>
            <a:grpFill/>
            <a:ln w="9525">
              <a:noFill/>
              <a:miter lim="800000"/>
              <a:headEnd/>
              <a:tailEnd/>
            </a:ln>
          </p:spPr>
          <p:txBody>
            <a:bodyPr vert="horz" wrap="square" lIns="55573" tIns="27786" rIns="55573" bIns="27786" numCol="1" anchor="t" anchorCtr="0" compatLnSpc="1">
              <a:prstTxWarp prst="textNoShape">
                <a:avLst/>
              </a:prstTxWarp>
            </a:bodyPr>
            <a:lstStyle/>
            <a:p>
              <a:pPr defTabSz="770540"/>
              <a:endParaRPr lang="id-ID" sz="1517">
                <a:solidFill>
                  <a:prstClr val="black"/>
                </a:solidFill>
                <a:latin typeface="Open sans"/>
              </a:endParaRPr>
            </a:p>
          </p:txBody>
        </p:sp>
      </p:grpSp>
      <p:pic>
        <p:nvPicPr>
          <p:cNvPr id="47" name="Imagen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3445" y="466198"/>
            <a:ext cx="2204187" cy="363328"/>
          </a:xfrm>
          <a:prstGeom prst="rect">
            <a:avLst/>
          </a:prstGeom>
        </p:spPr>
      </p:pic>
    </p:spTree>
    <p:extLst>
      <p:ext uri="{BB962C8B-B14F-4D97-AF65-F5344CB8AC3E}">
        <p14:creationId xmlns:p14="http://schemas.microsoft.com/office/powerpoint/2010/main" val="30900732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par>
                                <p:cTn id="80" presetID="53" presetClass="entr" presetSubtype="16"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childTnLst>
                          </p:cTn>
                        </p:par>
                        <p:par>
                          <p:cTn id="85" fill="hold">
                            <p:stCondLst>
                              <p:cond delay="9000"/>
                            </p:stCondLst>
                            <p:childTnLst>
                              <p:par>
                                <p:cTn id="86" presetID="10" presetClass="entr" presetSubtype="0" fill="hold"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10" grpId="0" animBg="1"/>
      <p:bldP spid="11" grpId="0" animBg="1"/>
      <p:bldP spid="12" grpId="0" animBg="1"/>
      <p:bldP spid="13" grpId="0"/>
      <p:bldP spid="14" grpId="0"/>
      <p:bldP spid="15" grpId="0"/>
      <p:bldP spid="16" grpId="0"/>
      <p:bldP spid="17" grpId="0"/>
      <p:bldP spid="18" grpId="0"/>
      <p:bldP spid="19" grpId="0"/>
      <p:bldP spid="2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Certificados</a:t>
            </a:r>
            <a:r>
              <a:rPr lang="en-US" dirty="0"/>
              <a:t> </a:t>
            </a:r>
            <a:r>
              <a:rPr lang="en-US" dirty="0" err="1"/>
              <a:t>Emitidos</a:t>
            </a:r>
            <a:r>
              <a:rPr lang="en-US" dirty="0"/>
              <a:t> a </a:t>
            </a:r>
            <a:r>
              <a:rPr lang="en-US" dirty="0" err="1"/>
              <a:t>nivel</a:t>
            </a:r>
            <a:r>
              <a:rPr lang="en-US" dirty="0"/>
              <a:t> </a:t>
            </a:r>
            <a:r>
              <a:rPr lang="en-US" dirty="0" err="1"/>
              <a:t>mundial</a:t>
            </a:r>
            <a:endParaRPr lang="id-ID" dirty="0"/>
          </a:p>
        </p:txBody>
      </p:sp>
      <p:sp>
        <p:nvSpPr>
          <p:cNvPr id="3" name="Slide Number Placeholder 2"/>
          <p:cNvSpPr>
            <a:spLocks noGrp="1"/>
          </p:cNvSpPr>
          <p:nvPr>
            <p:ph type="sldNum" sz="quarter" idx="12"/>
          </p:nvPr>
        </p:nvSpPr>
        <p:spPr/>
        <p:txBody>
          <a:bodyPr/>
          <a:lstStyle/>
          <a:p>
            <a:fld id="{250E94B5-8C35-4E38-8FC1-B73EBEBA3C09}" type="slidenum">
              <a:rPr lang="id-ID" smtClean="0"/>
              <a:pPr/>
              <a:t>12</a:t>
            </a:fld>
            <a:endParaRPr lang="id-ID"/>
          </a:p>
        </p:txBody>
      </p:sp>
      <p:sp>
        <p:nvSpPr>
          <p:cNvPr id="4" name="Text Placeholder 3"/>
          <p:cNvSpPr>
            <a:spLocks noGrp="1"/>
          </p:cNvSpPr>
          <p:nvPr>
            <p:ph type="body" sz="quarter" idx="13"/>
          </p:nvPr>
        </p:nvSpPr>
        <p:spPr/>
        <p:txBody>
          <a:bodyPr>
            <a:normAutofit/>
          </a:bodyPr>
          <a:lstStyle/>
          <a:p>
            <a:r>
              <a:rPr lang="en-US" dirty="0">
                <a:solidFill>
                  <a:schemeClr val="tx1">
                    <a:lumMod val="50000"/>
                    <a:lumOff val="50000"/>
                  </a:schemeClr>
                </a:solidFill>
              </a:rPr>
              <a:t>ISO Survey 2019, </a:t>
            </a:r>
            <a:r>
              <a:rPr lang="en-US" dirty="0" err="1">
                <a:solidFill>
                  <a:schemeClr val="tx1">
                    <a:lumMod val="50000"/>
                    <a:lumOff val="50000"/>
                  </a:schemeClr>
                </a:solidFill>
              </a:rPr>
              <a:t>Certificaciones</a:t>
            </a:r>
            <a:r>
              <a:rPr lang="en-US" dirty="0">
                <a:solidFill>
                  <a:schemeClr val="tx1">
                    <a:lumMod val="50000"/>
                    <a:lumOff val="50000"/>
                  </a:schemeClr>
                </a:solidFill>
              </a:rPr>
              <a:t> </a:t>
            </a:r>
            <a:r>
              <a:rPr lang="en-US" dirty="0" err="1">
                <a:solidFill>
                  <a:schemeClr val="tx1">
                    <a:lumMod val="50000"/>
                    <a:lumOff val="50000"/>
                  </a:schemeClr>
                </a:solidFill>
              </a:rPr>
              <a:t>en</a:t>
            </a:r>
            <a:r>
              <a:rPr lang="en-US" dirty="0">
                <a:solidFill>
                  <a:schemeClr val="tx1">
                    <a:lumMod val="50000"/>
                    <a:lumOff val="50000"/>
                  </a:schemeClr>
                </a:solidFill>
              </a:rPr>
              <a:t> </a:t>
            </a:r>
            <a:r>
              <a:rPr lang="en-US" dirty="0" err="1">
                <a:solidFill>
                  <a:schemeClr val="tx1">
                    <a:lumMod val="50000"/>
                    <a:lumOff val="50000"/>
                  </a:schemeClr>
                </a:solidFill>
              </a:rPr>
              <a:t>Normas</a:t>
            </a:r>
            <a:r>
              <a:rPr lang="en-US" dirty="0">
                <a:solidFill>
                  <a:schemeClr val="tx1">
                    <a:lumMod val="50000"/>
                    <a:lumOff val="50000"/>
                  </a:schemeClr>
                </a:solidFill>
              </a:rPr>
              <a:t> de </a:t>
            </a:r>
            <a:r>
              <a:rPr lang="en-US" dirty="0" err="1">
                <a:solidFill>
                  <a:schemeClr val="tx1">
                    <a:lumMod val="50000"/>
                    <a:lumOff val="50000"/>
                  </a:schemeClr>
                </a:solidFill>
              </a:rPr>
              <a:t>Sistemas</a:t>
            </a:r>
            <a:r>
              <a:rPr lang="en-US" dirty="0">
                <a:solidFill>
                  <a:schemeClr val="tx1">
                    <a:lumMod val="50000"/>
                    <a:lumOff val="50000"/>
                  </a:schemeClr>
                </a:solidFill>
              </a:rPr>
              <a:t> de </a:t>
            </a:r>
            <a:r>
              <a:rPr lang="en-US" dirty="0" err="1">
                <a:solidFill>
                  <a:schemeClr val="tx1">
                    <a:lumMod val="50000"/>
                    <a:lumOff val="50000"/>
                  </a:schemeClr>
                </a:solidFill>
              </a:rPr>
              <a:t>Gestión</a:t>
            </a:r>
            <a:r>
              <a:rPr lang="en-US" dirty="0">
                <a:solidFill>
                  <a:schemeClr val="tx1">
                    <a:lumMod val="50000"/>
                    <a:lumOff val="50000"/>
                  </a:schemeClr>
                </a:solidFill>
              </a:rPr>
              <a:t>.</a:t>
            </a:r>
            <a:endParaRPr lang="id-ID" dirty="0">
              <a:solidFill>
                <a:schemeClr val="tx1">
                  <a:lumMod val="50000"/>
                  <a:lumOff val="50000"/>
                </a:schemeClr>
              </a:solidFill>
            </a:endParaRPr>
          </a:p>
        </p:txBody>
      </p:sp>
      <p:sp>
        <p:nvSpPr>
          <p:cNvPr id="14" name="Rectangle 13"/>
          <p:cNvSpPr/>
          <p:nvPr/>
        </p:nvSpPr>
        <p:spPr>
          <a:xfrm>
            <a:off x="413623" y="2037300"/>
            <a:ext cx="6119582" cy="61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effectLst>
                  <a:outerShdw blurRad="38100" dist="38100" dir="2700000" algn="tl">
                    <a:srgbClr val="000000">
                      <a:alpha val="43137"/>
                    </a:srgbClr>
                  </a:outerShdw>
                </a:effectLst>
                <a:latin typeface="Nevis" panose="02000800000000000000" pitchFamily="2" charset="0"/>
              </a:rPr>
              <a:t>ISO 9001 </a:t>
            </a:r>
            <a:r>
              <a:rPr lang="es-MX" sz="2800" baseline="30000" dirty="0">
                <a:effectLst>
                  <a:outerShdw blurRad="38100" dist="38100" dir="2700000" algn="tl">
                    <a:srgbClr val="000000">
                      <a:alpha val="43137"/>
                    </a:srgbClr>
                  </a:outerShdw>
                </a:effectLst>
                <a:latin typeface="Nevis" panose="02000800000000000000" pitchFamily="2" charset="0"/>
              </a:rPr>
              <a:t>883.521</a:t>
            </a:r>
            <a:endParaRPr lang="en-JM" sz="2800" baseline="30000" dirty="0">
              <a:effectLst>
                <a:outerShdw blurRad="38100" dist="38100" dir="2700000" algn="tl">
                  <a:srgbClr val="000000">
                    <a:alpha val="43137"/>
                  </a:srgbClr>
                </a:outerShdw>
              </a:effectLst>
              <a:latin typeface="Nevis" panose="02000800000000000000" pitchFamily="2" charset="0"/>
            </a:endParaRPr>
          </a:p>
        </p:txBody>
      </p:sp>
      <p:sp>
        <p:nvSpPr>
          <p:cNvPr id="15" name="TextBox 14"/>
          <p:cNvSpPr txBox="1"/>
          <p:nvPr/>
        </p:nvSpPr>
        <p:spPr>
          <a:xfrm>
            <a:off x="6533205" y="2037300"/>
            <a:ext cx="900000" cy="612000"/>
          </a:xfrm>
          <a:prstGeom prst="rect">
            <a:avLst/>
          </a:prstGeom>
          <a:solidFill>
            <a:schemeClr val="accent1"/>
          </a:solidFill>
          <a:ln w="38100">
            <a:noFill/>
          </a:ln>
        </p:spPr>
        <p:txBody>
          <a:bodyPr wrap="square" rtlCol="0" anchor="ctr">
            <a:spAutoFit/>
          </a:bodyPr>
          <a:lstStyle/>
          <a:p>
            <a:r>
              <a:rPr lang="es-MX" sz="2400" dirty="0">
                <a:solidFill>
                  <a:schemeClr val="accent4">
                    <a:lumMod val="50000"/>
                  </a:schemeClr>
                </a:solidFill>
                <a:latin typeface="Nevis" panose="02000800000000000000" pitchFamily="2" charset="0"/>
              </a:rPr>
              <a:t>65</a:t>
            </a:r>
            <a:r>
              <a:rPr lang="en-JM" sz="2400" dirty="0">
                <a:solidFill>
                  <a:schemeClr val="accent4">
                    <a:lumMod val="50000"/>
                  </a:schemeClr>
                </a:solidFill>
                <a:latin typeface="Nevis" panose="02000800000000000000" pitchFamily="2" charset="0"/>
              </a:rPr>
              <a:t>%</a:t>
            </a:r>
          </a:p>
        </p:txBody>
      </p:sp>
      <p:sp>
        <p:nvSpPr>
          <p:cNvPr id="16" name="Rectangle 15"/>
          <p:cNvSpPr/>
          <p:nvPr/>
        </p:nvSpPr>
        <p:spPr>
          <a:xfrm>
            <a:off x="413621" y="2715197"/>
            <a:ext cx="4400382" cy="61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effectLst>
                  <a:outerShdw blurRad="38100" dist="38100" dir="2700000" algn="tl">
                    <a:srgbClr val="000000">
                      <a:alpha val="43137"/>
                    </a:srgbClr>
                  </a:outerShdw>
                </a:effectLst>
                <a:latin typeface="Nevis" panose="02000800000000000000" pitchFamily="2" charset="0"/>
              </a:rPr>
              <a:t>ISO 14001 </a:t>
            </a:r>
            <a:r>
              <a:rPr lang="es-MX" sz="2800" baseline="30000" dirty="0">
                <a:effectLst>
                  <a:outerShdw blurRad="38100" dist="38100" dir="2700000" algn="tl">
                    <a:srgbClr val="000000">
                      <a:alpha val="43137"/>
                    </a:srgbClr>
                  </a:outerShdw>
                </a:effectLst>
                <a:latin typeface="Nevis" panose="02000800000000000000" pitchFamily="2" charset="0"/>
              </a:rPr>
              <a:t>312.580</a:t>
            </a:r>
            <a:endParaRPr lang="en-JM" sz="2800" baseline="30000" dirty="0">
              <a:effectLst>
                <a:outerShdw blurRad="38100" dist="38100" dir="2700000" algn="tl">
                  <a:srgbClr val="000000">
                    <a:alpha val="43137"/>
                  </a:srgbClr>
                </a:outerShdw>
              </a:effectLst>
              <a:latin typeface="Nevis" panose="02000800000000000000" pitchFamily="2" charset="0"/>
            </a:endParaRPr>
          </a:p>
        </p:txBody>
      </p:sp>
      <p:sp>
        <p:nvSpPr>
          <p:cNvPr id="17" name="Rectangle 16"/>
          <p:cNvSpPr/>
          <p:nvPr/>
        </p:nvSpPr>
        <p:spPr>
          <a:xfrm>
            <a:off x="413624" y="3405250"/>
            <a:ext cx="2982949" cy="61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effectLst>
                  <a:outerShdw blurRad="38100" dist="38100" dir="2700000" algn="tl">
                    <a:srgbClr val="000000">
                      <a:alpha val="43137"/>
                    </a:srgbClr>
                  </a:outerShdw>
                </a:effectLst>
                <a:latin typeface="Nevis" panose="02000800000000000000" pitchFamily="2" charset="0"/>
              </a:rPr>
              <a:t>ISO 45001 </a:t>
            </a:r>
            <a:r>
              <a:rPr lang="es-MX" sz="2800" baseline="30000" dirty="0">
                <a:effectLst>
                  <a:outerShdw blurRad="38100" dist="38100" dir="2700000" algn="tl">
                    <a:srgbClr val="000000">
                      <a:alpha val="43137"/>
                    </a:srgbClr>
                  </a:outerShdw>
                </a:effectLst>
                <a:latin typeface="Nevis" panose="02000800000000000000" pitchFamily="2" charset="0"/>
              </a:rPr>
              <a:t>38.654</a:t>
            </a:r>
            <a:endParaRPr lang="en-JM" sz="2800" baseline="30000" dirty="0">
              <a:effectLst>
                <a:outerShdw blurRad="38100" dist="38100" dir="2700000" algn="tl">
                  <a:srgbClr val="000000">
                    <a:alpha val="43137"/>
                  </a:srgbClr>
                </a:outerShdw>
              </a:effectLst>
              <a:latin typeface="Nevis" panose="02000800000000000000" pitchFamily="2" charset="0"/>
            </a:endParaRPr>
          </a:p>
        </p:txBody>
      </p:sp>
      <p:sp>
        <p:nvSpPr>
          <p:cNvPr id="18" name="Rectangle 17"/>
          <p:cNvSpPr/>
          <p:nvPr/>
        </p:nvSpPr>
        <p:spPr>
          <a:xfrm>
            <a:off x="413624" y="4086335"/>
            <a:ext cx="2936162" cy="61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effectLst>
                  <a:outerShdw blurRad="38100" dist="38100" dir="2700000" algn="tl">
                    <a:srgbClr val="000000">
                      <a:alpha val="43137"/>
                    </a:srgbClr>
                  </a:outerShdw>
                </a:effectLst>
                <a:latin typeface="Nevis" panose="02000800000000000000" pitchFamily="2" charset="0"/>
              </a:rPr>
              <a:t>ISO/IEC 27001 </a:t>
            </a:r>
            <a:r>
              <a:rPr lang="es-MX" sz="2800" baseline="30000" dirty="0">
                <a:effectLst>
                  <a:outerShdw blurRad="38100" dist="38100" dir="2700000" algn="tl">
                    <a:srgbClr val="000000">
                      <a:alpha val="43137"/>
                    </a:srgbClr>
                  </a:outerShdw>
                </a:effectLst>
                <a:latin typeface="Nevis" panose="02000800000000000000" pitchFamily="2" charset="0"/>
              </a:rPr>
              <a:t>36.362</a:t>
            </a:r>
            <a:endParaRPr lang="en-JM" sz="2800" baseline="30000" dirty="0">
              <a:effectLst>
                <a:outerShdw blurRad="38100" dist="38100" dir="2700000" algn="tl">
                  <a:srgbClr val="000000">
                    <a:alpha val="43137"/>
                  </a:srgbClr>
                </a:outerShdw>
              </a:effectLst>
              <a:latin typeface="Nevis" panose="02000800000000000000" pitchFamily="2" charset="0"/>
            </a:endParaRPr>
          </a:p>
        </p:txBody>
      </p:sp>
      <p:sp>
        <p:nvSpPr>
          <p:cNvPr id="19" name="Rectangle 18"/>
          <p:cNvSpPr/>
          <p:nvPr/>
        </p:nvSpPr>
        <p:spPr>
          <a:xfrm>
            <a:off x="413624" y="4774789"/>
            <a:ext cx="2619276"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effectLst>
                  <a:outerShdw blurRad="38100" dist="38100" dir="2700000" algn="tl">
                    <a:srgbClr val="000000">
                      <a:alpha val="43137"/>
                    </a:srgbClr>
                  </a:outerShdw>
                </a:effectLst>
                <a:latin typeface="Nevis" panose="02000800000000000000" pitchFamily="2" charset="0"/>
              </a:rPr>
              <a:t>ISO 22000 </a:t>
            </a:r>
            <a:r>
              <a:rPr lang="es-MX" sz="2800" baseline="30000" dirty="0">
                <a:effectLst>
                  <a:outerShdw blurRad="38100" dist="38100" dir="2700000" algn="tl">
                    <a:srgbClr val="000000">
                      <a:alpha val="43137"/>
                    </a:srgbClr>
                  </a:outerShdw>
                </a:effectLst>
                <a:latin typeface="Nevis" panose="02000800000000000000" pitchFamily="2" charset="0"/>
              </a:rPr>
              <a:t>33.502</a:t>
            </a:r>
            <a:endParaRPr lang="en-JM" sz="2800" baseline="30000" dirty="0">
              <a:effectLst>
                <a:outerShdw blurRad="38100" dist="38100" dir="2700000" algn="tl">
                  <a:srgbClr val="000000">
                    <a:alpha val="43137"/>
                  </a:srgbClr>
                </a:outerShdw>
              </a:effectLst>
              <a:latin typeface="Nevis" panose="02000800000000000000" pitchFamily="2" charset="0"/>
            </a:endParaRPr>
          </a:p>
        </p:txBody>
      </p:sp>
      <p:sp>
        <p:nvSpPr>
          <p:cNvPr id="20" name="Rectangle 19"/>
          <p:cNvSpPr/>
          <p:nvPr/>
        </p:nvSpPr>
        <p:spPr>
          <a:xfrm>
            <a:off x="413623" y="5465811"/>
            <a:ext cx="2365795" cy="61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effectLst>
                  <a:outerShdw blurRad="38100" dist="38100" dir="2700000" algn="tl">
                    <a:srgbClr val="000000">
                      <a:alpha val="43137"/>
                    </a:srgbClr>
                  </a:outerShdw>
                </a:effectLst>
                <a:latin typeface="Nevis" panose="02000800000000000000" pitchFamily="2" charset="0"/>
              </a:rPr>
              <a:t>ISO 13485 </a:t>
            </a:r>
            <a:r>
              <a:rPr lang="es-MX" sz="2800" baseline="30000" dirty="0">
                <a:effectLst>
                  <a:outerShdw blurRad="38100" dist="38100" dir="2700000" algn="tl">
                    <a:srgbClr val="000000">
                      <a:alpha val="43137"/>
                    </a:srgbClr>
                  </a:outerShdw>
                </a:effectLst>
                <a:latin typeface="Nevis" panose="02000800000000000000" pitchFamily="2" charset="0"/>
              </a:rPr>
              <a:t>23.045</a:t>
            </a:r>
            <a:endParaRPr lang="en-JM" sz="2800" baseline="30000" dirty="0">
              <a:effectLst>
                <a:outerShdw blurRad="38100" dist="38100" dir="2700000" algn="tl">
                  <a:srgbClr val="000000">
                    <a:alpha val="43137"/>
                  </a:srgbClr>
                </a:outerShdw>
              </a:effectLst>
              <a:latin typeface="Nevis" panose="02000800000000000000" pitchFamily="2" charset="0"/>
            </a:endParaRPr>
          </a:p>
        </p:txBody>
      </p:sp>
      <p:sp>
        <p:nvSpPr>
          <p:cNvPr id="21" name="TextBox 20"/>
          <p:cNvSpPr txBox="1"/>
          <p:nvPr/>
        </p:nvSpPr>
        <p:spPr>
          <a:xfrm>
            <a:off x="4814003" y="2715197"/>
            <a:ext cx="900000" cy="612000"/>
          </a:xfrm>
          <a:prstGeom prst="rect">
            <a:avLst/>
          </a:prstGeom>
          <a:solidFill>
            <a:schemeClr val="accent2"/>
          </a:solidFill>
          <a:ln w="38100">
            <a:noFill/>
          </a:ln>
        </p:spPr>
        <p:txBody>
          <a:bodyPr wrap="square" rtlCol="0" anchor="ctr">
            <a:spAutoFit/>
          </a:bodyPr>
          <a:lstStyle/>
          <a:p>
            <a:r>
              <a:rPr lang="en-JM" sz="2400" dirty="0">
                <a:solidFill>
                  <a:schemeClr val="accent4">
                    <a:lumMod val="50000"/>
                  </a:schemeClr>
                </a:solidFill>
                <a:latin typeface="Nevis" panose="02000800000000000000" pitchFamily="2" charset="0"/>
              </a:rPr>
              <a:t>23%</a:t>
            </a:r>
          </a:p>
        </p:txBody>
      </p:sp>
      <p:sp>
        <p:nvSpPr>
          <p:cNvPr id="22" name="TextBox 21"/>
          <p:cNvSpPr txBox="1"/>
          <p:nvPr/>
        </p:nvSpPr>
        <p:spPr>
          <a:xfrm>
            <a:off x="3396869" y="3405771"/>
            <a:ext cx="900000" cy="612000"/>
          </a:xfrm>
          <a:prstGeom prst="rect">
            <a:avLst/>
          </a:prstGeom>
          <a:solidFill>
            <a:schemeClr val="accent3"/>
          </a:solidFill>
          <a:ln w="38100">
            <a:noFill/>
          </a:ln>
        </p:spPr>
        <p:txBody>
          <a:bodyPr wrap="square" rtlCol="0" anchor="ctr">
            <a:spAutoFit/>
          </a:bodyPr>
          <a:lstStyle/>
          <a:p>
            <a:r>
              <a:rPr lang="es-MX" sz="2400" dirty="0">
                <a:solidFill>
                  <a:schemeClr val="bg1"/>
                </a:solidFill>
                <a:effectLst>
                  <a:outerShdw blurRad="38100" dist="38100" dir="2700000" algn="tl">
                    <a:srgbClr val="000000">
                      <a:alpha val="43137"/>
                    </a:srgbClr>
                  </a:outerShdw>
                </a:effectLst>
                <a:latin typeface="Nevis" panose="02000800000000000000" pitchFamily="2" charset="0"/>
              </a:rPr>
              <a:t>2,8</a:t>
            </a:r>
            <a:r>
              <a:rPr lang="en-JM" sz="2400" dirty="0">
                <a:solidFill>
                  <a:schemeClr val="bg1"/>
                </a:solidFill>
                <a:effectLst>
                  <a:outerShdw blurRad="38100" dist="38100" dir="2700000" algn="tl">
                    <a:srgbClr val="000000">
                      <a:alpha val="43137"/>
                    </a:srgbClr>
                  </a:outerShdw>
                </a:effectLst>
                <a:latin typeface="Nevis" panose="02000800000000000000" pitchFamily="2" charset="0"/>
              </a:rPr>
              <a:t>%</a:t>
            </a:r>
          </a:p>
        </p:txBody>
      </p:sp>
      <p:sp>
        <p:nvSpPr>
          <p:cNvPr id="23" name="TextBox 22"/>
          <p:cNvSpPr txBox="1"/>
          <p:nvPr/>
        </p:nvSpPr>
        <p:spPr>
          <a:xfrm>
            <a:off x="3346391" y="4086856"/>
            <a:ext cx="900000" cy="612000"/>
          </a:xfrm>
          <a:prstGeom prst="rect">
            <a:avLst/>
          </a:prstGeom>
          <a:solidFill>
            <a:schemeClr val="accent4"/>
          </a:solidFill>
          <a:ln w="38100">
            <a:noFill/>
          </a:ln>
        </p:spPr>
        <p:txBody>
          <a:bodyPr wrap="square" rtlCol="0" anchor="ctr">
            <a:spAutoFit/>
          </a:bodyPr>
          <a:lstStyle/>
          <a:p>
            <a:r>
              <a:rPr lang="es-MX" sz="2400" dirty="0">
                <a:solidFill>
                  <a:schemeClr val="bg1"/>
                </a:solidFill>
                <a:effectLst>
                  <a:outerShdw blurRad="38100" dist="38100" dir="2700000" algn="tl">
                    <a:srgbClr val="000000">
                      <a:alpha val="43137"/>
                    </a:srgbClr>
                  </a:outerShdw>
                </a:effectLst>
                <a:latin typeface="Nevis" panose="02000800000000000000" pitchFamily="2" charset="0"/>
              </a:rPr>
              <a:t>2,7</a:t>
            </a:r>
            <a:r>
              <a:rPr lang="en-JM" sz="2400" dirty="0">
                <a:solidFill>
                  <a:schemeClr val="bg1"/>
                </a:solidFill>
                <a:effectLst>
                  <a:outerShdw blurRad="38100" dist="38100" dir="2700000" algn="tl">
                    <a:srgbClr val="000000">
                      <a:alpha val="43137"/>
                    </a:srgbClr>
                  </a:outerShdw>
                </a:effectLst>
                <a:latin typeface="Nevis" panose="02000800000000000000" pitchFamily="2" charset="0"/>
              </a:rPr>
              <a:t>%</a:t>
            </a:r>
          </a:p>
        </p:txBody>
      </p:sp>
      <p:sp>
        <p:nvSpPr>
          <p:cNvPr id="24" name="TextBox 23"/>
          <p:cNvSpPr txBox="1"/>
          <p:nvPr/>
        </p:nvSpPr>
        <p:spPr>
          <a:xfrm>
            <a:off x="3032900" y="4775310"/>
            <a:ext cx="900000" cy="612000"/>
          </a:xfrm>
          <a:prstGeom prst="rect">
            <a:avLst/>
          </a:prstGeom>
          <a:solidFill>
            <a:schemeClr val="accent5"/>
          </a:solidFill>
          <a:ln w="38100">
            <a:noFill/>
          </a:ln>
        </p:spPr>
        <p:txBody>
          <a:bodyPr wrap="square" rtlCol="0" anchor="ctr">
            <a:spAutoFit/>
          </a:bodyPr>
          <a:lstStyle/>
          <a:p>
            <a:r>
              <a:rPr lang="es-MX" sz="2400" dirty="0">
                <a:solidFill>
                  <a:schemeClr val="bg1"/>
                </a:solidFill>
                <a:effectLst>
                  <a:outerShdw blurRad="38100" dist="38100" dir="2700000" algn="tl">
                    <a:srgbClr val="000000">
                      <a:alpha val="43137"/>
                    </a:srgbClr>
                  </a:outerShdw>
                </a:effectLst>
                <a:latin typeface="Nevis" panose="02000800000000000000" pitchFamily="2" charset="0"/>
              </a:rPr>
              <a:t>2,</a:t>
            </a:r>
            <a:r>
              <a:rPr lang="id-ID" sz="2400" dirty="0">
                <a:solidFill>
                  <a:schemeClr val="bg1"/>
                </a:solidFill>
                <a:effectLst>
                  <a:outerShdw blurRad="38100" dist="38100" dir="2700000" algn="tl">
                    <a:srgbClr val="000000">
                      <a:alpha val="43137"/>
                    </a:srgbClr>
                  </a:outerShdw>
                </a:effectLst>
                <a:latin typeface="Nevis" panose="02000800000000000000" pitchFamily="2" charset="0"/>
              </a:rPr>
              <a:t>5</a:t>
            </a:r>
            <a:r>
              <a:rPr lang="en-JM" sz="2400" dirty="0">
                <a:solidFill>
                  <a:schemeClr val="bg1"/>
                </a:solidFill>
                <a:effectLst>
                  <a:outerShdw blurRad="38100" dist="38100" dir="2700000" algn="tl">
                    <a:srgbClr val="000000">
                      <a:alpha val="43137"/>
                    </a:srgbClr>
                  </a:outerShdw>
                </a:effectLst>
                <a:latin typeface="Nevis" panose="02000800000000000000" pitchFamily="2" charset="0"/>
              </a:rPr>
              <a:t>%</a:t>
            </a:r>
          </a:p>
        </p:txBody>
      </p:sp>
      <p:sp>
        <p:nvSpPr>
          <p:cNvPr id="25" name="TextBox 24"/>
          <p:cNvSpPr txBox="1"/>
          <p:nvPr/>
        </p:nvSpPr>
        <p:spPr>
          <a:xfrm>
            <a:off x="2777068" y="5460019"/>
            <a:ext cx="900000" cy="612000"/>
          </a:xfrm>
          <a:prstGeom prst="rect">
            <a:avLst/>
          </a:prstGeom>
          <a:solidFill>
            <a:schemeClr val="accent6"/>
          </a:solidFill>
          <a:ln w="38100">
            <a:noFill/>
          </a:ln>
        </p:spPr>
        <p:txBody>
          <a:bodyPr wrap="square" rtlCol="0" anchor="ctr">
            <a:spAutoFit/>
          </a:bodyPr>
          <a:lstStyle/>
          <a:p>
            <a:r>
              <a:rPr lang="es-MX" sz="2400" dirty="0">
                <a:solidFill>
                  <a:schemeClr val="bg1"/>
                </a:solidFill>
                <a:latin typeface="Nevis" panose="02000800000000000000" pitchFamily="2" charset="0"/>
              </a:rPr>
              <a:t>1,7</a:t>
            </a:r>
            <a:r>
              <a:rPr lang="en-JM" sz="2400" dirty="0">
                <a:solidFill>
                  <a:schemeClr val="bg1"/>
                </a:solidFill>
                <a:latin typeface="Nevis" panose="02000800000000000000" pitchFamily="2" charset="0"/>
              </a:rPr>
              <a:t>%</a:t>
            </a:r>
          </a:p>
        </p:txBody>
      </p:sp>
      <p:sp>
        <p:nvSpPr>
          <p:cNvPr id="45" name="Rectangle 13"/>
          <p:cNvSpPr/>
          <p:nvPr/>
        </p:nvSpPr>
        <p:spPr>
          <a:xfrm>
            <a:off x="7890261" y="2038951"/>
            <a:ext cx="2819906" cy="61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effectLst>
                  <a:outerShdw blurRad="38100" dist="38100" dir="2700000" algn="tl">
                    <a:srgbClr val="000000">
                      <a:alpha val="43137"/>
                    </a:srgbClr>
                  </a:outerShdw>
                </a:effectLst>
                <a:latin typeface="Nevis" panose="02000800000000000000" pitchFamily="2" charset="0"/>
              </a:rPr>
              <a:t>ISO 50001 </a:t>
            </a:r>
            <a:r>
              <a:rPr lang="es-MX" sz="2800" baseline="30000" dirty="0">
                <a:effectLst>
                  <a:outerShdw blurRad="38100" dist="38100" dir="2700000" algn="tl">
                    <a:srgbClr val="000000">
                      <a:alpha val="43137"/>
                    </a:srgbClr>
                  </a:outerShdw>
                </a:effectLst>
                <a:latin typeface="Nevis" panose="02000800000000000000" pitchFamily="2" charset="0"/>
              </a:rPr>
              <a:t>18.227</a:t>
            </a:r>
            <a:endParaRPr lang="en-JM" sz="2800" baseline="30000" dirty="0">
              <a:effectLst>
                <a:outerShdw blurRad="38100" dist="38100" dir="2700000" algn="tl">
                  <a:srgbClr val="000000">
                    <a:alpha val="43137"/>
                  </a:srgbClr>
                </a:outerShdw>
              </a:effectLst>
              <a:latin typeface="Nevis" panose="02000800000000000000" pitchFamily="2" charset="0"/>
            </a:endParaRPr>
          </a:p>
        </p:txBody>
      </p:sp>
      <p:sp>
        <p:nvSpPr>
          <p:cNvPr id="46" name="TextBox 14"/>
          <p:cNvSpPr txBox="1"/>
          <p:nvPr/>
        </p:nvSpPr>
        <p:spPr>
          <a:xfrm>
            <a:off x="10710167" y="2033159"/>
            <a:ext cx="900000" cy="612000"/>
          </a:xfrm>
          <a:prstGeom prst="rect">
            <a:avLst/>
          </a:prstGeom>
          <a:solidFill>
            <a:schemeClr val="accent6"/>
          </a:solidFill>
          <a:ln w="38100">
            <a:noFill/>
          </a:ln>
        </p:spPr>
        <p:txBody>
          <a:bodyPr wrap="square" rtlCol="0" anchor="ctr">
            <a:spAutoFit/>
          </a:bodyPr>
          <a:lstStyle/>
          <a:p>
            <a:r>
              <a:rPr lang="es-MX" sz="2400" dirty="0">
                <a:solidFill>
                  <a:schemeClr val="bg1"/>
                </a:solidFill>
                <a:latin typeface="Nevis" panose="02000800000000000000" pitchFamily="2" charset="0"/>
              </a:rPr>
              <a:t>1,3</a:t>
            </a:r>
            <a:r>
              <a:rPr lang="en-JM" sz="2400" dirty="0">
                <a:solidFill>
                  <a:schemeClr val="bg1"/>
                </a:solidFill>
                <a:latin typeface="Nevis" panose="02000800000000000000" pitchFamily="2" charset="0"/>
              </a:rPr>
              <a:t>%</a:t>
            </a:r>
          </a:p>
        </p:txBody>
      </p:sp>
      <p:sp>
        <p:nvSpPr>
          <p:cNvPr id="52" name="Rectangle 15"/>
          <p:cNvSpPr/>
          <p:nvPr/>
        </p:nvSpPr>
        <p:spPr>
          <a:xfrm>
            <a:off x="7890260" y="2716848"/>
            <a:ext cx="2528744"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effectLst>
                  <a:outerShdw blurRad="38100" dist="38100" dir="2700000" algn="tl">
                    <a:srgbClr val="000000">
                      <a:alpha val="43137"/>
                    </a:srgbClr>
                  </a:outerShdw>
                </a:effectLst>
                <a:latin typeface="Nevis" panose="02000800000000000000" pitchFamily="2" charset="0"/>
              </a:rPr>
              <a:t>ISO 20000 </a:t>
            </a:r>
            <a:r>
              <a:rPr lang="es-MX" sz="2800" baseline="30000" dirty="0">
                <a:effectLst>
                  <a:outerShdw blurRad="38100" dist="38100" dir="2700000" algn="tl">
                    <a:srgbClr val="000000">
                      <a:alpha val="43137"/>
                    </a:srgbClr>
                  </a:outerShdw>
                </a:effectLst>
                <a:latin typeface="Nevis" panose="02000800000000000000" pitchFamily="2" charset="0"/>
              </a:rPr>
              <a:t>6.047</a:t>
            </a:r>
            <a:endParaRPr lang="en-JM" sz="2800" baseline="30000" dirty="0">
              <a:effectLst>
                <a:outerShdw blurRad="38100" dist="38100" dir="2700000" algn="tl">
                  <a:srgbClr val="000000">
                    <a:alpha val="43137"/>
                  </a:srgbClr>
                </a:outerShdw>
              </a:effectLst>
              <a:latin typeface="Nevis" panose="02000800000000000000" pitchFamily="2" charset="0"/>
            </a:endParaRPr>
          </a:p>
        </p:txBody>
      </p:sp>
      <p:sp>
        <p:nvSpPr>
          <p:cNvPr id="53" name="Rectangle 16"/>
          <p:cNvSpPr/>
          <p:nvPr/>
        </p:nvSpPr>
        <p:spPr>
          <a:xfrm>
            <a:off x="7890261" y="3402374"/>
            <a:ext cx="2403822" cy="61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effectLst>
                  <a:outerShdw blurRad="38100" dist="38100" dir="2700000" algn="tl">
                    <a:srgbClr val="000000">
                      <a:alpha val="43137"/>
                    </a:srgbClr>
                  </a:outerShdw>
                </a:effectLst>
                <a:latin typeface="Nevis" panose="02000800000000000000" pitchFamily="2" charset="0"/>
              </a:rPr>
              <a:t>ISO 28000 </a:t>
            </a:r>
            <a:r>
              <a:rPr lang="es-MX" sz="2800" baseline="30000" dirty="0">
                <a:effectLst>
                  <a:outerShdw blurRad="38100" dist="38100" dir="2700000" algn="tl">
                    <a:srgbClr val="000000">
                      <a:alpha val="43137"/>
                    </a:srgbClr>
                  </a:outerShdw>
                </a:effectLst>
                <a:latin typeface="Nevis" panose="02000800000000000000" pitchFamily="2" charset="0"/>
              </a:rPr>
              <a:t>1.874</a:t>
            </a:r>
            <a:endParaRPr lang="en-JM" sz="2800" dirty="0">
              <a:effectLst>
                <a:outerShdw blurRad="38100" dist="38100" dir="2700000" algn="tl">
                  <a:srgbClr val="000000">
                    <a:alpha val="43137"/>
                  </a:srgbClr>
                </a:outerShdw>
              </a:effectLst>
              <a:latin typeface="Nevis" panose="02000800000000000000" pitchFamily="2" charset="0"/>
            </a:endParaRPr>
          </a:p>
        </p:txBody>
      </p:sp>
      <p:sp>
        <p:nvSpPr>
          <p:cNvPr id="59" name="Rectangle 17"/>
          <p:cNvSpPr/>
          <p:nvPr/>
        </p:nvSpPr>
        <p:spPr>
          <a:xfrm>
            <a:off x="7890261" y="4087986"/>
            <a:ext cx="2403822" cy="61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effectLst>
                  <a:outerShdw blurRad="38100" dist="38100" dir="2700000" algn="tl">
                    <a:srgbClr val="000000">
                      <a:alpha val="43137"/>
                    </a:srgbClr>
                  </a:outerShdw>
                </a:effectLst>
                <a:latin typeface="Nevis" panose="02000800000000000000" pitchFamily="2" charset="0"/>
              </a:rPr>
              <a:t>ISO 22301 </a:t>
            </a:r>
            <a:r>
              <a:rPr lang="es-MX" sz="2800" baseline="30000" dirty="0">
                <a:effectLst>
                  <a:outerShdw blurRad="38100" dist="38100" dir="2700000" algn="tl">
                    <a:srgbClr val="000000">
                      <a:alpha val="43137"/>
                    </a:srgbClr>
                  </a:outerShdw>
                </a:effectLst>
                <a:latin typeface="Nevis" panose="02000800000000000000" pitchFamily="2" charset="0"/>
              </a:rPr>
              <a:t>1,673</a:t>
            </a:r>
            <a:endParaRPr lang="en-JM" sz="2800" dirty="0">
              <a:effectLst>
                <a:outerShdw blurRad="38100" dist="38100" dir="2700000" algn="tl">
                  <a:srgbClr val="000000">
                    <a:alpha val="43137"/>
                  </a:srgbClr>
                </a:outerShdw>
              </a:effectLst>
              <a:latin typeface="Nevis" panose="02000800000000000000" pitchFamily="2" charset="0"/>
            </a:endParaRPr>
          </a:p>
        </p:txBody>
      </p:sp>
      <p:sp>
        <p:nvSpPr>
          <p:cNvPr id="60" name="Rectangle 18"/>
          <p:cNvSpPr/>
          <p:nvPr/>
        </p:nvSpPr>
        <p:spPr>
          <a:xfrm>
            <a:off x="7890260" y="4771913"/>
            <a:ext cx="2160388" cy="61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effectLst>
                  <a:outerShdw blurRad="38100" dist="38100" dir="2700000" algn="tl">
                    <a:srgbClr val="000000">
                      <a:alpha val="43137"/>
                    </a:srgbClr>
                  </a:outerShdw>
                </a:effectLst>
                <a:latin typeface="Nevis" panose="02000800000000000000" pitchFamily="2" charset="0"/>
              </a:rPr>
              <a:t>ISO 37001 </a:t>
            </a:r>
            <a:r>
              <a:rPr lang="es-MX" sz="2800" baseline="30000" dirty="0">
                <a:effectLst>
                  <a:outerShdw blurRad="38100" dist="38100" dir="2700000" algn="tl">
                    <a:srgbClr val="000000">
                      <a:alpha val="43137"/>
                    </a:srgbClr>
                  </a:outerShdw>
                </a:effectLst>
                <a:latin typeface="Nevis" panose="02000800000000000000" pitchFamily="2" charset="0"/>
              </a:rPr>
              <a:t>872</a:t>
            </a:r>
            <a:endParaRPr lang="en-JM" sz="2800" baseline="30000" dirty="0">
              <a:effectLst>
                <a:outerShdw blurRad="38100" dist="38100" dir="2700000" algn="tl">
                  <a:srgbClr val="000000">
                    <a:alpha val="43137"/>
                  </a:srgbClr>
                </a:outerShdw>
              </a:effectLst>
              <a:latin typeface="Nevis" panose="02000800000000000000" pitchFamily="2" charset="0"/>
            </a:endParaRPr>
          </a:p>
        </p:txBody>
      </p:sp>
      <p:sp>
        <p:nvSpPr>
          <p:cNvPr id="61" name="Rectangle 19"/>
          <p:cNvSpPr/>
          <p:nvPr/>
        </p:nvSpPr>
        <p:spPr>
          <a:xfrm>
            <a:off x="7890261" y="5462935"/>
            <a:ext cx="2160388" cy="61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solidFill>
                  <a:schemeClr val="bg1"/>
                </a:solidFill>
                <a:latin typeface="Nevis" panose="02000800000000000000" pitchFamily="2" charset="0"/>
              </a:rPr>
              <a:t>ISO 39001 </a:t>
            </a:r>
            <a:r>
              <a:rPr lang="es-MX" sz="2800" baseline="30000" dirty="0">
                <a:solidFill>
                  <a:schemeClr val="bg1"/>
                </a:solidFill>
                <a:latin typeface="Nevis" panose="02000800000000000000" pitchFamily="2" charset="0"/>
              </a:rPr>
              <a:t>864</a:t>
            </a:r>
            <a:endParaRPr lang="en-JM" sz="2800" baseline="30000" dirty="0">
              <a:solidFill>
                <a:schemeClr val="bg1"/>
              </a:solidFill>
              <a:latin typeface="Nevis" panose="02000800000000000000" pitchFamily="2" charset="0"/>
            </a:endParaRPr>
          </a:p>
        </p:txBody>
      </p:sp>
      <p:sp>
        <p:nvSpPr>
          <p:cNvPr id="62" name="TextBox 20"/>
          <p:cNvSpPr txBox="1"/>
          <p:nvPr/>
        </p:nvSpPr>
        <p:spPr>
          <a:xfrm>
            <a:off x="10419004" y="2717369"/>
            <a:ext cx="900000" cy="612000"/>
          </a:xfrm>
          <a:prstGeom prst="rect">
            <a:avLst/>
          </a:prstGeom>
          <a:solidFill>
            <a:schemeClr val="accent5"/>
          </a:solidFill>
          <a:ln w="38100">
            <a:noFill/>
          </a:ln>
        </p:spPr>
        <p:txBody>
          <a:bodyPr wrap="square" rtlCol="0" anchor="ctr">
            <a:spAutoFit/>
          </a:bodyPr>
          <a:lstStyle/>
          <a:p>
            <a:r>
              <a:rPr lang="en-JM" sz="2400" dirty="0">
                <a:solidFill>
                  <a:schemeClr val="bg1"/>
                </a:solidFill>
                <a:effectLst>
                  <a:outerShdw blurRad="38100" dist="38100" dir="2700000" algn="tl">
                    <a:srgbClr val="000000">
                      <a:alpha val="43137"/>
                    </a:srgbClr>
                  </a:outerShdw>
                </a:effectLst>
                <a:latin typeface="Nevis" panose="02000800000000000000" pitchFamily="2" charset="0"/>
              </a:rPr>
              <a:t>0,4%</a:t>
            </a:r>
          </a:p>
        </p:txBody>
      </p:sp>
      <p:sp>
        <p:nvSpPr>
          <p:cNvPr id="63" name="TextBox 21"/>
          <p:cNvSpPr txBox="1"/>
          <p:nvPr/>
        </p:nvSpPr>
        <p:spPr>
          <a:xfrm>
            <a:off x="10294083" y="3402895"/>
            <a:ext cx="900000" cy="612000"/>
          </a:xfrm>
          <a:prstGeom prst="rect">
            <a:avLst/>
          </a:prstGeom>
          <a:solidFill>
            <a:schemeClr val="accent3"/>
          </a:solidFill>
          <a:ln w="38100">
            <a:noFill/>
          </a:ln>
        </p:spPr>
        <p:txBody>
          <a:bodyPr wrap="square" rIns="0" rtlCol="0" anchor="ctr">
            <a:spAutoFit/>
          </a:bodyPr>
          <a:lstStyle/>
          <a:p>
            <a:r>
              <a:rPr lang="es-MX" sz="2400" dirty="0">
                <a:solidFill>
                  <a:schemeClr val="bg1"/>
                </a:solidFill>
                <a:effectLst>
                  <a:outerShdw blurRad="38100" dist="38100" dir="2700000" algn="tl">
                    <a:srgbClr val="000000">
                      <a:alpha val="43137"/>
                    </a:srgbClr>
                  </a:outerShdw>
                </a:effectLst>
                <a:latin typeface="Nevis" panose="02000800000000000000" pitchFamily="2" charset="0"/>
              </a:rPr>
              <a:t>0,14</a:t>
            </a:r>
            <a:r>
              <a:rPr lang="en-JM" sz="2400" dirty="0">
                <a:solidFill>
                  <a:schemeClr val="bg1"/>
                </a:solidFill>
                <a:effectLst>
                  <a:outerShdw blurRad="38100" dist="38100" dir="2700000" algn="tl">
                    <a:srgbClr val="000000">
                      <a:alpha val="43137"/>
                    </a:srgbClr>
                  </a:outerShdw>
                </a:effectLst>
                <a:latin typeface="Nevis" panose="02000800000000000000" pitchFamily="2" charset="0"/>
              </a:rPr>
              <a:t>%</a:t>
            </a:r>
          </a:p>
        </p:txBody>
      </p:sp>
      <p:sp>
        <p:nvSpPr>
          <p:cNvPr id="64" name="TextBox 22"/>
          <p:cNvSpPr txBox="1"/>
          <p:nvPr/>
        </p:nvSpPr>
        <p:spPr>
          <a:xfrm>
            <a:off x="10251277" y="4088507"/>
            <a:ext cx="900000" cy="612000"/>
          </a:xfrm>
          <a:prstGeom prst="rect">
            <a:avLst/>
          </a:prstGeom>
          <a:solidFill>
            <a:schemeClr val="accent4"/>
          </a:solidFill>
          <a:ln w="38100">
            <a:noFill/>
          </a:ln>
        </p:spPr>
        <p:txBody>
          <a:bodyPr wrap="square" rIns="0" rtlCol="0" anchor="ctr">
            <a:spAutoFit/>
          </a:bodyPr>
          <a:lstStyle/>
          <a:p>
            <a:r>
              <a:rPr lang="es-MX" sz="2400" dirty="0">
                <a:solidFill>
                  <a:schemeClr val="bg1"/>
                </a:solidFill>
                <a:effectLst>
                  <a:outerShdw blurRad="38100" dist="38100" dir="2700000" algn="tl">
                    <a:srgbClr val="000000">
                      <a:alpha val="43137"/>
                    </a:srgbClr>
                  </a:outerShdw>
                </a:effectLst>
                <a:latin typeface="Nevis" panose="02000800000000000000" pitchFamily="2" charset="0"/>
              </a:rPr>
              <a:t>0,12</a:t>
            </a:r>
            <a:r>
              <a:rPr lang="en-JM" sz="2400" dirty="0">
                <a:solidFill>
                  <a:schemeClr val="bg1"/>
                </a:solidFill>
                <a:effectLst>
                  <a:outerShdw blurRad="38100" dist="38100" dir="2700000" algn="tl">
                    <a:srgbClr val="000000">
                      <a:alpha val="43137"/>
                    </a:srgbClr>
                  </a:outerShdw>
                </a:effectLst>
                <a:latin typeface="Nevis" panose="02000800000000000000" pitchFamily="2" charset="0"/>
              </a:rPr>
              <a:t>%</a:t>
            </a:r>
          </a:p>
        </p:txBody>
      </p:sp>
      <p:sp>
        <p:nvSpPr>
          <p:cNvPr id="65" name="TextBox 23"/>
          <p:cNvSpPr txBox="1"/>
          <p:nvPr/>
        </p:nvSpPr>
        <p:spPr>
          <a:xfrm>
            <a:off x="10050648" y="4772434"/>
            <a:ext cx="900000" cy="612000"/>
          </a:xfrm>
          <a:prstGeom prst="rect">
            <a:avLst/>
          </a:prstGeom>
          <a:solidFill>
            <a:schemeClr val="accent2"/>
          </a:solidFill>
          <a:ln w="38100">
            <a:noFill/>
          </a:ln>
        </p:spPr>
        <p:txBody>
          <a:bodyPr wrap="square" rIns="0" rtlCol="0" anchor="ctr">
            <a:spAutoFit/>
          </a:bodyPr>
          <a:lstStyle/>
          <a:p>
            <a:r>
              <a:rPr lang="es-MX" sz="2400" dirty="0">
                <a:solidFill>
                  <a:schemeClr val="accent4">
                    <a:lumMod val="50000"/>
                  </a:schemeClr>
                </a:solidFill>
                <a:latin typeface="Nevis" panose="02000800000000000000" pitchFamily="2" charset="0"/>
              </a:rPr>
              <a:t>0,06</a:t>
            </a:r>
            <a:r>
              <a:rPr lang="en-JM" sz="2400" dirty="0">
                <a:solidFill>
                  <a:schemeClr val="accent4">
                    <a:lumMod val="50000"/>
                  </a:schemeClr>
                </a:solidFill>
                <a:latin typeface="Nevis" panose="02000800000000000000" pitchFamily="2" charset="0"/>
              </a:rPr>
              <a:t>%</a:t>
            </a:r>
          </a:p>
        </p:txBody>
      </p:sp>
      <p:sp>
        <p:nvSpPr>
          <p:cNvPr id="66" name="TextBox 24"/>
          <p:cNvSpPr txBox="1"/>
          <p:nvPr/>
        </p:nvSpPr>
        <p:spPr>
          <a:xfrm>
            <a:off x="10050648" y="5457143"/>
            <a:ext cx="900000" cy="612000"/>
          </a:xfrm>
          <a:prstGeom prst="rect">
            <a:avLst/>
          </a:prstGeom>
          <a:solidFill>
            <a:schemeClr val="accent6"/>
          </a:solidFill>
          <a:ln w="38100">
            <a:noFill/>
          </a:ln>
        </p:spPr>
        <p:txBody>
          <a:bodyPr wrap="square" rIns="0" rtlCol="0" anchor="ctr">
            <a:spAutoFit/>
          </a:bodyPr>
          <a:lstStyle/>
          <a:p>
            <a:r>
              <a:rPr lang="es-MX" sz="2400" dirty="0">
                <a:solidFill>
                  <a:schemeClr val="bg1"/>
                </a:solidFill>
                <a:latin typeface="Nevis" panose="02000800000000000000" pitchFamily="2" charset="0"/>
              </a:rPr>
              <a:t>0,06</a:t>
            </a:r>
            <a:r>
              <a:rPr lang="en-JM" sz="2400" dirty="0">
                <a:solidFill>
                  <a:schemeClr val="bg1"/>
                </a:solidFill>
                <a:latin typeface="Nevis" panose="02000800000000000000" pitchFamily="2" charset="0"/>
              </a:rPr>
              <a:t>%</a:t>
            </a:r>
          </a:p>
        </p:txBody>
      </p:sp>
      <p:sp>
        <p:nvSpPr>
          <p:cNvPr id="30" name="CuadroTexto 29">
            <a:extLst>
              <a:ext uri="{FF2B5EF4-FFF2-40B4-BE49-F238E27FC236}">
                <a16:creationId xmlns:a16="http://schemas.microsoft.com/office/drawing/2014/main" id="{8CE36B19-6F70-486B-B0B2-EB9D96AC20F8}"/>
              </a:ext>
            </a:extLst>
          </p:cNvPr>
          <p:cNvSpPr txBox="1"/>
          <p:nvPr/>
        </p:nvSpPr>
        <p:spPr>
          <a:xfrm>
            <a:off x="347400" y="6077811"/>
            <a:ext cx="11652341" cy="573106"/>
          </a:xfrm>
          <a:prstGeom prst="rect">
            <a:avLst/>
          </a:prstGeom>
          <a:noFill/>
        </p:spPr>
        <p:txBody>
          <a:bodyPr wrap="square">
            <a:spAutoFit/>
          </a:bodyPr>
          <a:lstStyle/>
          <a:p>
            <a:pPr algn="ctr">
              <a:lnSpc>
                <a:spcPct val="150000"/>
              </a:lnSpc>
              <a:spcAft>
                <a:spcPts val="800"/>
              </a:spcAft>
            </a:pPr>
            <a:r>
              <a:rPr lang="en-US" sz="1100" b="1" dirty="0">
                <a:solidFill>
                  <a:schemeClr val="tx2"/>
                </a:solidFill>
              </a:rPr>
              <a:t>Nota</a:t>
            </a:r>
            <a:r>
              <a:rPr lang="en-US" sz="1100" dirty="0">
                <a:solidFill>
                  <a:schemeClr val="tx2"/>
                </a:solidFill>
              </a:rPr>
              <a:t>: El </a:t>
            </a:r>
            <a:r>
              <a:rPr lang="en-US" sz="1100" dirty="0" err="1">
                <a:solidFill>
                  <a:schemeClr val="tx2"/>
                </a:solidFill>
              </a:rPr>
              <a:t>porcentaje</a:t>
            </a:r>
            <a:r>
              <a:rPr lang="en-US" sz="1100" dirty="0">
                <a:solidFill>
                  <a:schemeClr val="tx2"/>
                </a:solidFill>
              </a:rPr>
              <a:t> se ha </a:t>
            </a:r>
            <a:r>
              <a:rPr lang="en-US" sz="1100" dirty="0" err="1">
                <a:solidFill>
                  <a:schemeClr val="tx2"/>
                </a:solidFill>
              </a:rPr>
              <a:t>calculado</a:t>
            </a:r>
            <a:r>
              <a:rPr lang="en-US" sz="1100" dirty="0">
                <a:solidFill>
                  <a:schemeClr val="tx2"/>
                </a:solidFill>
              </a:rPr>
              <a:t> </a:t>
            </a:r>
            <a:r>
              <a:rPr lang="en-US" sz="1100" dirty="0" err="1">
                <a:solidFill>
                  <a:schemeClr val="tx2"/>
                </a:solidFill>
              </a:rPr>
              <a:t>sobre</a:t>
            </a:r>
            <a:r>
              <a:rPr lang="en-US" sz="1100" dirty="0">
                <a:solidFill>
                  <a:schemeClr val="tx2"/>
                </a:solidFill>
              </a:rPr>
              <a:t> </a:t>
            </a:r>
            <a:r>
              <a:rPr lang="en-US" sz="1100" dirty="0" err="1">
                <a:solidFill>
                  <a:schemeClr val="tx2"/>
                </a:solidFill>
              </a:rPr>
              <a:t>el</a:t>
            </a:r>
            <a:r>
              <a:rPr lang="en-US" sz="1100" dirty="0">
                <a:solidFill>
                  <a:schemeClr val="tx2"/>
                </a:solidFill>
              </a:rPr>
              <a:t> total de </a:t>
            </a:r>
            <a:r>
              <a:rPr lang="en-US" sz="1100" dirty="0" err="1">
                <a:solidFill>
                  <a:schemeClr val="tx2"/>
                </a:solidFill>
              </a:rPr>
              <a:t>certificados</a:t>
            </a:r>
            <a:r>
              <a:rPr lang="en-US" sz="1100" dirty="0">
                <a:solidFill>
                  <a:schemeClr val="tx2"/>
                </a:solidFill>
              </a:rPr>
              <a:t> </a:t>
            </a:r>
            <a:r>
              <a:rPr lang="en-US" sz="1100" dirty="0" err="1">
                <a:solidFill>
                  <a:schemeClr val="tx2"/>
                </a:solidFill>
              </a:rPr>
              <a:t>emitidos</a:t>
            </a:r>
            <a:r>
              <a:rPr lang="en-US" sz="1100" dirty="0">
                <a:solidFill>
                  <a:schemeClr val="tx2"/>
                </a:solidFill>
              </a:rPr>
              <a:t> a </a:t>
            </a:r>
            <a:r>
              <a:rPr lang="en-US" sz="1100" dirty="0" err="1">
                <a:solidFill>
                  <a:schemeClr val="tx2"/>
                </a:solidFill>
              </a:rPr>
              <a:t>nivel</a:t>
            </a:r>
            <a:r>
              <a:rPr lang="en-US" sz="1100" dirty="0">
                <a:solidFill>
                  <a:schemeClr val="tx2"/>
                </a:solidFill>
              </a:rPr>
              <a:t> </a:t>
            </a:r>
            <a:r>
              <a:rPr lang="en-US" sz="1100" dirty="0" err="1">
                <a:solidFill>
                  <a:schemeClr val="tx2"/>
                </a:solidFill>
              </a:rPr>
              <a:t>internacional</a:t>
            </a:r>
            <a:r>
              <a:rPr lang="en-US" sz="1100" dirty="0">
                <a:solidFill>
                  <a:schemeClr val="tx2"/>
                </a:solidFill>
              </a:rPr>
              <a:t> (1,357,241 hasta </a:t>
            </a:r>
            <a:r>
              <a:rPr lang="en-US" sz="1100" dirty="0" err="1">
                <a:solidFill>
                  <a:schemeClr val="tx2"/>
                </a:solidFill>
              </a:rPr>
              <a:t>diciembre</a:t>
            </a:r>
            <a:r>
              <a:rPr lang="en-US" sz="1100" dirty="0">
                <a:solidFill>
                  <a:schemeClr val="tx2"/>
                </a:solidFill>
              </a:rPr>
              <a:t>, 2019) para las </a:t>
            </a:r>
            <a:r>
              <a:rPr lang="en-US" sz="1100" dirty="0" err="1">
                <a:solidFill>
                  <a:schemeClr val="tx2"/>
                </a:solidFill>
              </a:rPr>
              <a:t>normas</a:t>
            </a:r>
            <a:r>
              <a:rPr lang="en-US" sz="1100" dirty="0">
                <a:solidFill>
                  <a:schemeClr val="tx2"/>
                </a:solidFill>
              </a:rPr>
              <a:t> </a:t>
            </a:r>
            <a:r>
              <a:rPr lang="pt-BR" sz="1100" dirty="0">
                <a:solidFill>
                  <a:schemeClr val="tx2"/>
                </a:solidFill>
              </a:rPr>
              <a:t>ISO 9001, ISO 14001, ISO 45001, ISO/IEC 27001, ISO 22000, ISO 13485, ISO 50001, ISO 20000-1, ISO 28000, ISO 22301, ISO 37001, ISO 39001.</a:t>
            </a:r>
            <a:endParaRPr lang="en-US" sz="1100" dirty="0">
              <a:solidFill>
                <a:schemeClr val="tx2"/>
              </a:solidFill>
            </a:endParaRPr>
          </a:p>
        </p:txBody>
      </p:sp>
    </p:spTree>
    <p:extLst>
      <p:ext uri="{BB962C8B-B14F-4D97-AF65-F5344CB8AC3E}">
        <p14:creationId xmlns:p14="http://schemas.microsoft.com/office/powerpoint/2010/main" val="30969226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left)">
                                      <p:cBhvr>
                                        <p:cTn id="57" dur="500"/>
                                        <p:tgtEl>
                                          <p:spTgt spid="6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left)">
                                      <p:cBhvr>
                                        <p:cTn id="60" dur="500"/>
                                        <p:tgtEl>
                                          <p:spTgt spid="61"/>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wipe(left)">
                                      <p:cBhvr>
                                        <p:cTn id="70" dur="500"/>
                                        <p:tgtEl>
                                          <p:spTgt spid="6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left)">
                                      <p:cBhvr>
                                        <p:cTn id="73" dur="500"/>
                                        <p:tgtEl>
                                          <p:spTgt spid="6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ipe(left)">
                                      <p:cBhvr>
                                        <p:cTn id="76" dur="500"/>
                                        <p:tgtEl>
                                          <p:spTgt spid="6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left)">
                                      <p:cBhvr>
                                        <p:cTn id="7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45" grpId="0" animBg="1"/>
      <p:bldP spid="46" grpId="0" animBg="1"/>
      <p:bldP spid="52" grpId="0" animBg="1"/>
      <p:bldP spid="53"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ISO 22000: Certificados em </a:t>
            </a:r>
            <a:r>
              <a:rPr lang="pt-BR" dirty="0" err="1"/>
              <a:t>America</a:t>
            </a:r>
            <a:endParaRPr lang="id-ID" baseline="30000" dirty="0"/>
          </a:p>
        </p:txBody>
      </p:sp>
      <p:sp>
        <p:nvSpPr>
          <p:cNvPr id="3" name="Slide Number Placeholder 2"/>
          <p:cNvSpPr>
            <a:spLocks noGrp="1"/>
          </p:cNvSpPr>
          <p:nvPr>
            <p:ph type="sldNum" sz="quarter" idx="12"/>
          </p:nvPr>
        </p:nvSpPr>
        <p:spPr/>
        <p:txBody>
          <a:bodyPr/>
          <a:lstStyle/>
          <a:p>
            <a:fld id="{250E94B5-8C35-4E38-8FC1-B73EBEBA3C09}" type="slidenum">
              <a:rPr lang="id-ID" smtClean="0"/>
              <a:pPr/>
              <a:t>13</a:t>
            </a:fld>
            <a:endParaRPr lang="id-ID"/>
          </a:p>
        </p:txBody>
      </p:sp>
      <p:sp>
        <p:nvSpPr>
          <p:cNvPr id="4" name="Text Placeholder 3"/>
          <p:cNvSpPr>
            <a:spLocks noGrp="1"/>
          </p:cNvSpPr>
          <p:nvPr>
            <p:ph type="body" sz="quarter" idx="13"/>
          </p:nvPr>
        </p:nvSpPr>
        <p:spPr/>
        <p:txBody>
          <a:bodyPr/>
          <a:lstStyle/>
          <a:p>
            <a:r>
              <a:rPr lang="en-US" dirty="0">
                <a:solidFill>
                  <a:schemeClr val="tx1">
                    <a:lumMod val="50000"/>
                    <a:lumOff val="50000"/>
                  </a:schemeClr>
                </a:solidFill>
              </a:rPr>
              <a:t>ISO Survey 2019, </a:t>
            </a:r>
            <a:r>
              <a:rPr lang="es-ES" dirty="0">
                <a:solidFill>
                  <a:schemeClr val="tx1">
                    <a:lumMod val="50000"/>
                    <a:lumOff val="50000"/>
                  </a:schemeClr>
                </a:solidFill>
              </a:rPr>
              <a:t>Certificaciones en Normas de Sistemas de Gestión.</a:t>
            </a:r>
            <a:endParaRPr lang="id-ID" dirty="0">
              <a:solidFill>
                <a:schemeClr val="tx1">
                  <a:lumMod val="50000"/>
                  <a:lumOff val="50000"/>
                </a:schemeClr>
              </a:solidFill>
            </a:endParaRPr>
          </a:p>
        </p:txBody>
      </p:sp>
      <p:sp>
        <p:nvSpPr>
          <p:cNvPr id="14" name="Rectangle 13"/>
          <p:cNvSpPr/>
          <p:nvPr/>
        </p:nvSpPr>
        <p:spPr>
          <a:xfrm>
            <a:off x="697878" y="1976590"/>
            <a:ext cx="4583987" cy="61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latin typeface="Nevis" panose="02000800000000000000" pitchFamily="2" charset="0"/>
              </a:rPr>
              <a:t>MÉXICO </a:t>
            </a:r>
            <a:r>
              <a:rPr lang="es-MX" sz="2800" baseline="30000" dirty="0">
                <a:latin typeface="Nevis" panose="02000800000000000000" pitchFamily="2" charset="0"/>
              </a:rPr>
              <a:t>245</a:t>
            </a:r>
            <a:endParaRPr lang="en-JM" sz="2800" baseline="30000" dirty="0">
              <a:latin typeface="Nevis" panose="02000800000000000000" pitchFamily="2" charset="0"/>
            </a:endParaRPr>
          </a:p>
        </p:txBody>
      </p:sp>
      <p:sp>
        <p:nvSpPr>
          <p:cNvPr id="15" name="TextBox 14"/>
          <p:cNvSpPr txBox="1"/>
          <p:nvPr/>
        </p:nvSpPr>
        <p:spPr>
          <a:xfrm>
            <a:off x="5243601" y="1976590"/>
            <a:ext cx="900000" cy="612000"/>
          </a:xfrm>
          <a:prstGeom prst="rect">
            <a:avLst/>
          </a:prstGeom>
          <a:solidFill>
            <a:schemeClr val="accent1"/>
          </a:solidFill>
          <a:ln w="38100">
            <a:noFill/>
          </a:ln>
        </p:spPr>
        <p:txBody>
          <a:bodyPr wrap="square" rIns="0" rtlCol="0" anchor="ctr">
            <a:spAutoFit/>
          </a:bodyPr>
          <a:lstStyle/>
          <a:p>
            <a:r>
              <a:rPr lang="es-MX" sz="2400" dirty="0">
                <a:solidFill>
                  <a:schemeClr val="bg1"/>
                </a:solidFill>
                <a:effectLst>
                  <a:outerShdw blurRad="38100" dist="38100" dir="2700000" algn="tl">
                    <a:srgbClr val="000000">
                      <a:alpha val="43137"/>
                    </a:srgbClr>
                  </a:outerShdw>
                </a:effectLst>
                <a:latin typeface="Nevis" panose="02000800000000000000" pitchFamily="2" charset="0"/>
              </a:rPr>
              <a:t>0,73</a:t>
            </a:r>
            <a:r>
              <a:rPr lang="en-JM" sz="2400" dirty="0">
                <a:solidFill>
                  <a:schemeClr val="bg1"/>
                </a:solidFill>
                <a:effectLst>
                  <a:outerShdw blurRad="38100" dist="38100" dir="2700000" algn="tl">
                    <a:srgbClr val="000000">
                      <a:alpha val="43137"/>
                    </a:srgbClr>
                  </a:outerShdw>
                </a:effectLst>
                <a:latin typeface="Nevis" panose="02000800000000000000" pitchFamily="2" charset="0"/>
              </a:rPr>
              <a:t>%</a:t>
            </a:r>
          </a:p>
        </p:txBody>
      </p:sp>
      <p:sp>
        <p:nvSpPr>
          <p:cNvPr id="16" name="Rectangle 15"/>
          <p:cNvSpPr/>
          <p:nvPr/>
        </p:nvSpPr>
        <p:spPr>
          <a:xfrm>
            <a:off x="697878" y="2718353"/>
            <a:ext cx="3026682" cy="61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latin typeface="Nevis" panose="02000800000000000000" pitchFamily="2" charset="0"/>
              </a:rPr>
              <a:t>ARGENTINA </a:t>
            </a:r>
            <a:r>
              <a:rPr lang="es-MX" sz="2800" baseline="30000" dirty="0">
                <a:latin typeface="Nevis" panose="02000800000000000000" pitchFamily="2" charset="0"/>
              </a:rPr>
              <a:t>132</a:t>
            </a:r>
            <a:endParaRPr lang="en-JM" sz="2800" baseline="30000" dirty="0">
              <a:latin typeface="Nevis" panose="02000800000000000000" pitchFamily="2" charset="0"/>
            </a:endParaRPr>
          </a:p>
        </p:txBody>
      </p:sp>
      <p:sp>
        <p:nvSpPr>
          <p:cNvPr id="17" name="Rectangle 16"/>
          <p:cNvSpPr/>
          <p:nvPr/>
        </p:nvSpPr>
        <p:spPr>
          <a:xfrm>
            <a:off x="697878" y="3403922"/>
            <a:ext cx="2773202" cy="61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latin typeface="Nevis" panose="02000800000000000000" pitchFamily="2" charset="0"/>
              </a:rPr>
              <a:t>EEUU </a:t>
            </a:r>
            <a:r>
              <a:rPr lang="es-MX" sz="2800" baseline="30000" dirty="0">
                <a:latin typeface="Nevis" panose="02000800000000000000" pitchFamily="2" charset="0"/>
              </a:rPr>
              <a:t>101</a:t>
            </a:r>
            <a:endParaRPr lang="en-JM" sz="2800" baseline="30000" dirty="0">
              <a:latin typeface="Nevis" panose="02000800000000000000" pitchFamily="2" charset="0"/>
            </a:endParaRPr>
          </a:p>
        </p:txBody>
      </p:sp>
      <p:sp>
        <p:nvSpPr>
          <p:cNvPr id="18" name="Rectangle 17"/>
          <p:cNvSpPr/>
          <p:nvPr/>
        </p:nvSpPr>
        <p:spPr>
          <a:xfrm>
            <a:off x="697879" y="4089491"/>
            <a:ext cx="2492545" cy="61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latin typeface="Nevis" panose="02000800000000000000" pitchFamily="2" charset="0"/>
              </a:rPr>
              <a:t>COLOMBIA </a:t>
            </a:r>
            <a:r>
              <a:rPr lang="es-MX" sz="2800" baseline="30000" dirty="0">
                <a:latin typeface="Nevis" panose="02000800000000000000" pitchFamily="2" charset="0"/>
              </a:rPr>
              <a:t>99</a:t>
            </a:r>
            <a:endParaRPr lang="en-JM" sz="2800" baseline="30000" dirty="0">
              <a:latin typeface="Nevis" panose="02000800000000000000" pitchFamily="2" charset="0"/>
            </a:endParaRPr>
          </a:p>
        </p:txBody>
      </p:sp>
      <p:sp>
        <p:nvSpPr>
          <p:cNvPr id="19" name="Rectangle 18"/>
          <p:cNvSpPr/>
          <p:nvPr/>
        </p:nvSpPr>
        <p:spPr>
          <a:xfrm>
            <a:off x="697878" y="4773825"/>
            <a:ext cx="2266208"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latin typeface="Nevis" panose="02000800000000000000" pitchFamily="2" charset="0"/>
              </a:rPr>
              <a:t>BRASIL </a:t>
            </a:r>
            <a:r>
              <a:rPr lang="es-MX" sz="2800" baseline="30000" dirty="0">
                <a:latin typeface="Nevis" panose="02000800000000000000" pitchFamily="2" charset="0"/>
              </a:rPr>
              <a:t>83</a:t>
            </a:r>
            <a:endParaRPr lang="en-JM" sz="2800" baseline="30000" dirty="0">
              <a:latin typeface="Nevis" panose="02000800000000000000" pitchFamily="2" charset="0"/>
            </a:endParaRPr>
          </a:p>
        </p:txBody>
      </p:sp>
      <p:sp>
        <p:nvSpPr>
          <p:cNvPr id="20" name="Rectangle 19"/>
          <p:cNvSpPr/>
          <p:nvPr/>
        </p:nvSpPr>
        <p:spPr>
          <a:xfrm>
            <a:off x="697880" y="5464440"/>
            <a:ext cx="1795428" cy="61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800" dirty="0">
                <a:effectLst>
                  <a:outerShdw blurRad="38100" dist="38100" dir="2700000" algn="tl">
                    <a:srgbClr val="000000">
                      <a:alpha val="43137"/>
                    </a:srgbClr>
                  </a:outerShdw>
                </a:effectLst>
                <a:latin typeface="Nevis" panose="02000800000000000000" pitchFamily="2" charset="0"/>
              </a:rPr>
              <a:t>CHILE </a:t>
            </a:r>
            <a:r>
              <a:rPr lang="es-MX" sz="2800" baseline="30000" dirty="0">
                <a:effectLst>
                  <a:outerShdw blurRad="38100" dist="38100" dir="2700000" algn="tl">
                    <a:srgbClr val="000000">
                      <a:alpha val="43137"/>
                    </a:srgbClr>
                  </a:outerShdw>
                </a:effectLst>
                <a:latin typeface="Nevis" panose="02000800000000000000" pitchFamily="2" charset="0"/>
              </a:rPr>
              <a:t>65</a:t>
            </a:r>
            <a:endParaRPr lang="en-JM" sz="2800" baseline="30000" dirty="0">
              <a:effectLst>
                <a:outerShdw blurRad="38100" dist="38100" dir="2700000" algn="tl">
                  <a:srgbClr val="000000">
                    <a:alpha val="43137"/>
                  </a:srgbClr>
                </a:outerShdw>
              </a:effectLst>
              <a:latin typeface="Nevis" panose="02000800000000000000" pitchFamily="2" charset="0"/>
            </a:endParaRPr>
          </a:p>
        </p:txBody>
      </p:sp>
      <p:sp>
        <p:nvSpPr>
          <p:cNvPr id="21" name="TextBox 20"/>
          <p:cNvSpPr txBox="1"/>
          <p:nvPr/>
        </p:nvSpPr>
        <p:spPr>
          <a:xfrm>
            <a:off x="3701213" y="2718353"/>
            <a:ext cx="900000" cy="612000"/>
          </a:xfrm>
          <a:prstGeom prst="rect">
            <a:avLst/>
          </a:prstGeom>
          <a:solidFill>
            <a:schemeClr val="accent2"/>
          </a:solidFill>
          <a:ln w="38100">
            <a:noFill/>
          </a:ln>
        </p:spPr>
        <p:txBody>
          <a:bodyPr wrap="square" rIns="0" rtlCol="0" anchor="ctr">
            <a:spAutoFit/>
          </a:bodyPr>
          <a:lstStyle/>
          <a:p>
            <a:r>
              <a:rPr lang="en-JM" sz="2400" dirty="0">
                <a:solidFill>
                  <a:schemeClr val="bg1"/>
                </a:solidFill>
                <a:effectLst>
                  <a:outerShdw blurRad="38100" dist="38100" dir="2700000" algn="tl">
                    <a:srgbClr val="000000">
                      <a:alpha val="43137"/>
                    </a:srgbClr>
                  </a:outerShdw>
                </a:effectLst>
                <a:latin typeface="Nevis" panose="02000800000000000000" pitchFamily="2" charset="0"/>
              </a:rPr>
              <a:t>0,39%</a:t>
            </a:r>
          </a:p>
        </p:txBody>
      </p:sp>
      <p:sp>
        <p:nvSpPr>
          <p:cNvPr id="22" name="TextBox 21"/>
          <p:cNvSpPr txBox="1"/>
          <p:nvPr/>
        </p:nvSpPr>
        <p:spPr>
          <a:xfrm>
            <a:off x="3434145" y="3403922"/>
            <a:ext cx="900000" cy="612000"/>
          </a:xfrm>
          <a:prstGeom prst="rect">
            <a:avLst/>
          </a:prstGeom>
          <a:solidFill>
            <a:schemeClr val="accent3"/>
          </a:solidFill>
          <a:ln w="38100">
            <a:noFill/>
          </a:ln>
        </p:spPr>
        <p:txBody>
          <a:bodyPr wrap="square" rIns="0" rtlCol="0" anchor="ctr">
            <a:spAutoFit/>
          </a:bodyPr>
          <a:lstStyle/>
          <a:p>
            <a:r>
              <a:rPr lang="es-MX" sz="2400" dirty="0">
                <a:solidFill>
                  <a:schemeClr val="bg1"/>
                </a:solidFill>
                <a:effectLst>
                  <a:outerShdw blurRad="38100" dist="38100" dir="2700000" algn="tl">
                    <a:srgbClr val="000000">
                      <a:alpha val="43137"/>
                    </a:srgbClr>
                  </a:outerShdw>
                </a:effectLst>
                <a:latin typeface="Nevis" panose="02000800000000000000" pitchFamily="2" charset="0"/>
              </a:rPr>
              <a:t>0,</a:t>
            </a:r>
            <a:r>
              <a:rPr lang="en-JM" sz="2400" dirty="0">
                <a:solidFill>
                  <a:schemeClr val="bg1"/>
                </a:solidFill>
                <a:effectLst>
                  <a:outerShdw blurRad="38100" dist="38100" dir="2700000" algn="tl">
                    <a:srgbClr val="000000">
                      <a:alpha val="43137"/>
                    </a:srgbClr>
                  </a:outerShdw>
                </a:effectLst>
                <a:latin typeface="Nevis" panose="02000800000000000000" pitchFamily="2" charset="0"/>
              </a:rPr>
              <a:t>30%</a:t>
            </a:r>
          </a:p>
        </p:txBody>
      </p:sp>
      <p:sp>
        <p:nvSpPr>
          <p:cNvPr id="23" name="TextBox 22"/>
          <p:cNvSpPr txBox="1"/>
          <p:nvPr/>
        </p:nvSpPr>
        <p:spPr>
          <a:xfrm>
            <a:off x="3190424" y="4089491"/>
            <a:ext cx="900000" cy="612000"/>
          </a:xfrm>
          <a:prstGeom prst="rect">
            <a:avLst/>
          </a:prstGeom>
          <a:solidFill>
            <a:schemeClr val="accent4"/>
          </a:solidFill>
          <a:ln w="38100">
            <a:noFill/>
          </a:ln>
        </p:spPr>
        <p:txBody>
          <a:bodyPr wrap="square" rIns="0" rtlCol="0" anchor="ctr">
            <a:spAutoFit/>
          </a:bodyPr>
          <a:lstStyle/>
          <a:p>
            <a:r>
              <a:rPr lang="en-JM" sz="2400" dirty="0">
                <a:solidFill>
                  <a:schemeClr val="bg1"/>
                </a:solidFill>
                <a:effectLst>
                  <a:outerShdw blurRad="38100" dist="38100" dir="2700000" algn="tl">
                    <a:srgbClr val="000000">
                      <a:alpha val="43137"/>
                    </a:srgbClr>
                  </a:outerShdw>
                </a:effectLst>
                <a:latin typeface="Nevis" panose="02000800000000000000" pitchFamily="2" charset="0"/>
              </a:rPr>
              <a:t>0,30%</a:t>
            </a:r>
          </a:p>
        </p:txBody>
      </p:sp>
      <p:sp>
        <p:nvSpPr>
          <p:cNvPr id="24" name="TextBox 23"/>
          <p:cNvSpPr txBox="1"/>
          <p:nvPr/>
        </p:nvSpPr>
        <p:spPr>
          <a:xfrm>
            <a:off x="2926378" y="4775060"/>
            <a:ext cx="900000" cy="612000"/>
          </a:xfrm>
          <a:prstGeom prst="rect">
            <a:avLst/>
          </a:prstGeom>
          <a:solidFill>
            <a:schemeClr val="accent5"/>
          </a:solidFill>
          <a:ln w="38100">
            <a:noFill/>
          </a:ln>
        </p:spPr>
        <p:txBody>
          <a:bodyPr wrap="square" rIns="0" rtlCol="0" anchor="ctr">
            <a:spAutoFit/>
          </a:bodyPr>
          <a:lstStyle/>
          <a:p>
            <a:r>
              <a:rPr lang="es-MX" sz="2400" dirty="0">
                <a:solidFill>
                  <a:schemeClr val="bg1"/>
                </a:solidFill>
                <a:latin typeface="Nevis" panose="02000800000000000000" pitchFamily="2" charset="0"/>
              </a:rPr>
              <a:t>0,25</a:t>
            </a:r>
            <a:r>
              <a:rPr lang="en-JM" sz="2400" dirty="0">
                <a:solidFill>
                  <a:schemeClr val="bg1"/>
                </a:solidFill>
                <a:latin typeface="Nevis" panose="02000800000000000000" pitchFamily="2" charset="0"/>
              </a:rPr>
              <a:t>%</a:t>
            </a:r>
          </a:p>
        </p:txBody>
      </p:sp>
      <p:sp>
        <p:nvSpPr>
          <p:cNvPr id="25" name="TextBox 24"/>
          <p:cNvSpPr txBox="1"/>
          <p:nvPr/>
        </p:nvSpPr>
        <p:spPr>
          <a:xfrm>
            <a:off x="2476378" y="5465675"/>
            <a:ext cx="900000" cy="612000"/>
          </a:xfrm>
          <a:prstGeom prst="rect">
            <a:avLst/>
          </a:prstGeom>
          <a:solidFill>
            <a:schemeClr val="accent6"/>
          </a:solidFill>
          <a:ln w="38100">
            <a:noFill/>
          </a:ln>
        </p:spPr>
        <p:txBody>
          <a:bodyPr wrap="square" rIns="0" rtlCol="0" anchor="ctr">
            <a:spAutoFit/>
          </a:bodyPr>
          <a:lstStyle/>
          <a:p>
            <a:r>
              <a:rPr lang="id-ID" sz="2400" dirty="0">
                <a:solidFill>
                  <a:schemeClr val="bg1"/>
                </a:solidFill>
                <a:effectLst>
                  <a:outerShdw blurRad="38100" dist="38100" dir="2700000" algn="tl">
                    <a:srgbClr val="000000">
                      <a:alpha val="43137"/>
                    </a:srgbClr>
                  </a:outerShdw>
                </a:effectLst>
                <a:latin typeface="Nevis" panose="02000800000000000000" pitchFamily="2" charset="0"/>
              </a:rPr>
              <a:t>0</a:t>
            </a:r>
            <a:r>
              <a:rPr lang="es-MX" sz="2400" dirty="0">
                <a:solidFill>
                  <a:schemeClr val="bg1"/>
                </a:solidFill>
                <a:effectLst>
                  <a:outerShdw blurRad="38100" dist="38100" dir="2700000" algn="tl">
                    <a:srgbClr val="000000">
                      <a:alpha val="43137"/>
                    </a:srgbClr>
                  </a:outerShdw>
                </a:effectLst>
                <a:latin typeface="Nevis" panose="02000800000000000000" pitchFamily="2" charset="0"/>
              </a:rPr>
              <a:t>,19</a:t>
            </a:r>
            <a:r>
              <a:rPr lang="en-JM" sz="2400" dirty="0">
                <a:solidFill>
                  <a:schemeClr val="bg1"/>
                </a:solidFill>
                <a:effectLst>
                  <a:outerShdw blurRad="38100" dist="38100" dir="2700000" algn="tl">
                    <a:srgbClr val="000000">
                      <a:alpha val="43137"/>
                    </a:srgbClr>
                  </a:outerShdw>
                </a:effectLst>
                <a:latin typeface="Nevis" panose="02000800000000000000" pitchFamily="2" charset="0"/>
              </a:rPr>
              <a:t>%</a:t>
            </a:r>
          </a:p>
        </p:txBody>
      </p:sp>
      <p:sp>
        <p:nvSpPr>
          <p:cNvPr id="29" name="TextBox 28"/>
          <p:cNvSpPr txBox="1"/>
          <p:nvPr/>
        </p:nvSpPr>
        <p:spPr>
          <a:xfrm>
            <a:off x="6336727" y="2949150"/>
            <a:ext cx="1946815" cy="400110"/>
          </a:xfrm>
          <a:prstGeom prst="rect">
            <a:avLst/>
          </a:prstGeom>
          <a:noFill/>
        </p:spPr>
        <p:txBody>
          <a:bodyPr wrap="none" rtlCol="0">
            <a:spAutoFit/>
          </a:bodyPr>
          <a:lstStyle/>
          <a:p>
            <a:r>
              <a:rPr lang="es-MX" sz="2000" b="1" dirty="0">
                <a:latin typeface="+mj-lt"/>
              </a:rPr>
              <a:t>Más información</a:t>
            </a:r>
            <a:endParaRPr lang="id-ID" sz="2000" b="1" dirty="0">
              <a:latin typeface="+mj-lt"/>
            </a:endParaRPr>
          </a:p>
        </p:txBody>
      </p:sp>
      <p:sp>
        <p:nvSpPr>
          <p:cNvPr id="30" name="TextBox 34"/>
          <p:cNvSpPr txBox="1"/>
          <p:nvPr/>
        </p:nvSpPr>
        <p:spPr>
          <a:xfrm>
            <a:off x="6300936" y="3723566"/>
            <a:ext cx="5695277" cy="893834"/>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lnSpc>
                <a:spcPct val="150000"/>
              </a:lnSpc>
              <a:spcAft>
                <a:spcPts val="600"/>
              </a:spcAft>
            </a:pPr>
            <a:r>
              <a:rPr lang="en-US" sz="1200" dirty="0">
                <a:solidFill>
                  <a:schemeClr val="tx2"/>
                </a:solidFill>
              </a:rPr>
              <a:t>China </a:t>
            </a:r>
            <a:r>
              <a:rPr lang="en-US" sz="1200" dirty="0" err="1">
                <a:solidFill>
                  <a:schemeClr val="tx2"/>
                </a:solidFill>
              </a:rPr>
              <a:t>concentra</a:t>
            </a:r>
            <a:r>
              <a:rPr lang="en-US" sz="1200" dirty="0">
                <a:solidFill>
                  <a:schemeClr val="tx2"/>
                </a:solidFill>
              </a:rPr>
              <a:t> </a:t>
            </a:r>
            <a:r>
              <a:rPr lang="en-US" sz="1200" dirty="0" err="1">
                <a:solidFill>
                  <a:schemeClr val="tx2"/>
                </a:solidFill>
              </a:rPr>
              <a:t>el</a:t>
            </a:r>
            <a:r>
              <a:rPr lang="en-US" sz="1200" dirty="0">
                <a:solidFill>
                  <a:schemeClr val="tx2"/>
                </a:solidFill>
              </a:rPr>
              <a:t> 36,25% de las </a:t>
            </a:r>
            <a:r>
              <a:rPr lang="en-US" sz="1200" dirty="0" err="1">
                <a:solidFill>
                  <a:schemeClr val="tx2"/>
                </a:solidFill>
              </a:rPr>
              <a:t>certificaciones</a:t>
            </a:r>
            <a:r>
              <a:rPr lang="en-US" sz="1200" dirty="0">
                <a:solidFill>
                  <a:schemeClr val="tx2"/>
                </a:solidFill>
              </a:rPr>
              <a:t> (12.144 </a:t>
            </a:r>
            <a:r>
              <a:rPr lang="en-US" sz="1200" dirty="0" err="1">
                <a:solidFill>
                  <a:schemeClr val="tx2"/>
                </a:solidFill>
              </a:rPr>
              <a:t>certificados</a:t>
            </a:r>
            <a:r>
              <a:rPr lang="en-US" sz="1200" dirty="0">
                <a:solidFill>
                  <a:schemeClr val="tx2"/>
                </a:solidFill>
              </a:rPr>
              <a:t>); India 6.12% (2.050 </a:t>
            </a:r>
            <a:r>
              <a:rPr lang="en-US" sz="1200" dirty="0" err="1">
                <a:solidFill>
                  <a:schemeClr val="tx2"/>
                </a:solidFill>
              </a:rPr>
              <a:t>certificados</a:t>
            </a:r>
            <a:r>
              <a:rPr lang="en-US" sz="1200" dirty="0">
                <a:solidFill>
                  <a:schemeClr val="tx2"/>
                </a:solidFill>
              </a:rPr>
              <a:t>); </a:t>
            </a:r>
            <a:r>
              <a:rPr lang="pt-BR" sz="1200" dirty="0" err="1">
                <a:solidFill>
                  <a:schemeClr val="tx2"/>
                </a:solidFill>
              </a:rPr>
              <a:t>Grecia</a:t>
            </a:r>
            <a:r>
              <a:rPr lang="pt-BR" sz="1200" dirty="0">
                <a:solidFill>
                  <a:schemeClr val="tx2"/>
                </a:solidFill>
              </a:rPr>
              <a:t> </a:t>
            </a:r>
            <a:r>
              <a:rPr lang="en-US" sz="1200" dirty="0">
                <a:solidFill>
                  <a:schemeClr val="tx2"/>
                </a:solidFill>
              </a:rPr>
              <a:t>6.10% (2.042 </a:t>
            </a:r>
            <a:r>
              <a:rPr lang="en-US" sz="1200" dirty="0" err="1">
                <a:solidFill>
                  <a:schemeClr val="tx2"/>
                </a:solidFill>
              </a:rPr>
              <a:t>certificados</a:t>
            </a:r>
            <a:r>
              <a:rPr lang="en-US" sz="1200" dirty="0">
                <a:solidFill>
                  <a:schemeClr val="tx2"/>
                </a:solidFill>
              </a:rPr>
              <a:t>); </a:t>
            </a:r>
            <a:r>
              <a:rPr lang="en-US" sz="1200" dirty="0" err="1">
                <a:solidFill>
                  <a:schemeClr val="tx2"/>
                </a:solidFill>
              </a:rPr>
              <a:t>Japón</a:t>
            </a:r>
            <a:r>
              <a:rPr lang="en-US" sz="1200" dirty="0">
                <a:solidFill>
                  <a:schemeClr val="tx2"/>
                </a:solidFill>
              </a:rPr>
              <a:t>  4.06% (1.360 </a:t>
            </a:r>
            <a:r>
              <a:rPr lang="en-US" sz="1200" dirty="0" err="1">
                <a:solidFill>
                  <a:schemeClr val="tx2"/>
                </a:solidFill>
              </a:rPr>
              <a:t>certificados</a:t>
            </a:r>
            <a:r>
              <a:rPr lang="en-US" sz="1200" dirty="0">
                <a:solidFill>
                  <a:schemeClr val="tx2"/>
                </a:solidFill>
              </a:rPr>
              <a:t>); Italia </a:t>
            </a:r>
            <a:r>
              <a:rPr lang="es-ES" sz="1200" dirty="0">
                <a:solidFill>
                  <a:schemeClr val="tx2"/>
                </a:solidFill>
              </a:rPr>
              <a:t>el 3,01% de las certificaciones (1.008 certificados); </a:t>
            </a:r>
          </a:p>
        </p:txBody>
      </p:sp>
      <p:grpSp>
        <p:nvGrpSpPr>
          <p:cNvPr id="31" name="Group 30"/>
          <p:cNvGrpSpPr/>
          <p:nvPr/>
        </p:nvGrpSpPr>
        <p:grpSpPr>
          <a:xfrm>
            <a:off x="6438522" y="3391928"/>
            <a:ext cx="2282400" cy="45719"/>
            <a:chOff x="0" y="6756401"/>
            <a:chExt cx="12192000" cy="114300"/>
          </a:xfrm>
        </p:grpSpPr>
        <p:sp>
          <p:nvSpPr>
            <p:cNvPr id="32" name="Rectangle 31"/>
            <p:cNvSpPr/>
            <p:nvPr/>
          </p:nvSpPr>
          <p:spPr>
            <a:xfrm>
              <a:off x="0" y="6756401"/>
              <a:ext cx="2443207" cy="114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Rectangle 32"/>
            <p:cNvSpPr/>
            <p:nvPr/>
          </p:nvSpPr>
          <p:spPr>
            <a:xfrm>
              <a:off x="2427653" y="6756401"/>
              <a:ext cx="2443207"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33"/>
            <p:cNvSpPr/>
            <p:nvPr/>
          </p:nvSpPr>
          <p:spPr>
            <a:xfrm>
              <a:off x="4855305" y="6756401"/>
              <a:ext cx="2443207" cy="114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ectangle 34"/>
            <p:cNvSpPr/>
            <p:nvPr/>
          </p:nvSpPr>
          <p:spPr>
            <a:xfrm>
              <a:off x="7305656" y="6756401"/>
              <a:ext cx="2443207"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9748793" y="6756401"/>
              <a:ext cx="2443207" cy="114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6" name="TextBox 34">
            <a:extLst>
              <a:ext uri="{FF2B5EF4-FFF2-40B4-BE49-F238E27FC236}">
                <a16:creationId xmlns:a16="http://schemas.microsoft.com/office/drawing/2014/main" id="{C8C217D6-E55F-4A8C-B305-8BD0731D56C5}"/>
              </a:ext>
            </a:extLst>
          </p:cNvPr>
          <p:cNvSpPr txBox="1"/>
          <p:nvPr/>
        </p:nvSpPr>
        <p:spPr>
          <a:xfrm>
            <a:off x="-99507" y="6203991"/>
            <a:ext cx="11742445" cy="319190"/>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ctr">
              <a:lnSpc>
                <a:spcPct val="150000"/>
              </a:lnSpc>
              <a:spcAft>
                <a:spcPts val="800"/>
              </a:spcAft>
            </a:pPr>
            <a:r>
              <a:rPr lang="en-US" sz="1100" b="1" dirty="0">
                <a:solidFill>
                  <a:schemeClr val="tx2"/>
                </a:solidFill>
              </a:rPr>
              <a:t>Nota</a:t>
            </a:r>
            <a:r>
              <a:rPr lang="en-US" sz="1100" dirty="0">
                <a:solidFill>
                  <a:schemeClr val="tx2"/>
                </a:solidFill>
              </a:rPr>
              <a:t>: El </a:t>
            </a:r>
            <a:r>
              <a:rPr lang="en-US" sz="1100" dirty="0" err="1">
                <a:solidFill>
                  <a:schemeClr val="tx2"/>
                </a:solidFill>
              </a:rPr>
              <a:t>porcentaje</a:t>
            </a:r>
            <a:r>
              <a:rPr lang="en-US" sz="1100" dirty="0">
                <a:solidFill>
                  <a:schemeClr val="tx2"/>
                </a:solidFill>
              </a:rPr>
              <a:t> se ha </a:t>
            </a:r>
            <a:r>
              <a:rPr lang="en-US" sz="1100" dirty="0" err="1">
                <a:solidFill>
                  <a:schemeClr val="tx2"/>
                </a:solidFill>
              </a:rPr>
              <a:t>calculado</a:t>
            </a:r>
            <a:r>
              <a:rPr lang="en-US" sz="1100" dirty="0">
                <a:solidFill>
                  <a:schemeClr val="tx2"/>
                </a:solidFill>
              </a:rPr>
              <a:t> </a:t>
            </a:r>
            <a:r>
              <a:rPr lang="en-US" sz="1100" dirty="0" err="1">
                <a:solidFill>
                  <a:schemeClr val="tx2"/>
                </a:solidFill>
              </a:rPr>
              <a:t>sobre</a:t>
            </a:r>
            <a:r>
              <a:rPr lang="en-US" sz="1100" dirty="0">
                <a:solidFill>
                  <a:schemeClr val="tx2"/>
                </a:solidFill>
              </a:rPr>
              <a:t> el total de </a:t>
            </a:r>
            <a:r>
              <a:rPr lang="en-US" sz="1100" dirty="0" err="1">
                <a:solidFill>
                  <a:schemeClr val="tx2"/>
                </a:solidFill>
              </a:rPr>
              <a:t>certificados</a:t>
            </a:r>
            <a:r>
              <a:rPr lang="en-US" sz="1100" dirty="0">
                <a:solidFill>
                  <a:schemeClr val="tx2"/>
                </a:solidFill>
              </a:rPr>
              <a:t> </a:t>
            </a:r>
            <a:r>
              <a:rPr lang="en-US" sz="1100" dirty="0" err="1">
                <a:solidFill>
                  <a:schemeClr val="tx2"/>
                </a:solidFill>
              </a:rPr>
              <a:t>emitidos</a:t>
            </a:r>
            <a:r>
              <a:rPr lang="en-US" sz="1100" dirty="0">
                <a:solidFill>
                  <a:schemeClr val="tx2"/>
                </a:solidFill>
              </a:rPr>
              <a:t> a </a:t>
            </a:r>
            <a:r>
              <a:rPr lang="en-US" sz="1100" dirty="0" err="1">
                <a:solidFill>
                  <a:schemeClr val="tx2"/>
                </a:solidFill>
              </a:rPr>
              <a:t>nivel</a:t>
            </a:r>
            <a:r>
              <a:rPr lang="en-US" sz="1100" dirty="0">
                <a:solidFill>
                  <a:schemeClr val="tx2"/>
                </a:solidFill>
              </a:rPr>
              <a:t> </a:t>
            </a:r>
            <a:r>
              <a:rPr lang="en-US" sz="1100" dirty="0" err="1">
                <a:solidFill>
                  <a:schemeClr val="tx2"/>
                </a:solidFill>
              </a:rPr>
              <a:t>internacional</a:t>
            </a:r>
            <a:r>
              <a:rPr lang="en-US" sz="1100" dirty="0">
                <a:solidFill>
                  <a:schemeClr val="tx2"/>
                </a:solidFill>
              </a:rPr>
              <a:t> para ISO 22000 (33.502, hasta </a:t>
            </a:r>
            <a:r>
              <a:rPr lang="en-US" sz="1100" dirty="0" err="1">
                <a:solidFill>
                  <a:schemeClr val="tx2"/>
                </a:solidFill>
              </a:rPr>
              <a:t>diciembre</a:t>
            </a:r>
            <a:r>
              <a:rPr lang="en-US" sz="1100" dirty="0">
                <a:solidFill>
                  <a:schemeClr val="tx2"/>
                </a:solidFill>
              </a:rPr>
              <a:t>, 2019).</a:t>
            </a:r>
          </a:p>
        </p:txBody>
      </p:sp>
    </p:spTree>
    <p:extLst>
      <p:ext uri="{BB962C8B-B14F-4D97-AF65-F5344CB8AC3E}">
        <p14:creationId xmlns:p14="http://schemas.microsoft.com/office/powerpoint/2010/main" val="24553313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p:bldP spid="30"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2416" y="2201623"/>
            <a:ext cx="8390759" cy="438133"/>
          </a:xfrm>
          <a:prstGeom prst="rect">
            <a:avLst/>
          </a:prstGeom>
        </p:spPr>
        <p:txBody>
          <a:bodyPr wrap="none">
            <a:spAutoFit/>
          </a:bodyPr>
          <a:lstStyle/>
          <a:p>
            <a:r>
              <a:rPr lang="es-MX" sz="2247" b="1" dirty="0">
                <a:solidFill>
                  <a:schemeClr val="accent4">
                    <a:lumMod val="50000"/>
                  </a:schemeClr>
                </a:solidFill>
              </a:rPr>
              <a:t>Banco Mundial: Previsión de crecimiento económico 2021</a:t>
            </a:r>
            <a:endParaRPr lang="id-ID" sz="2247" b="1" dirty="0">
              <a:solidFill>
                <a:schemeClr val="accent4">
                  <a:lumMod val="50000"/>
                </a:schemeClr>
              </a:solidFill>
            </a:endParaRPr>
          </a:p>
        </p:txBody>
      </p:sp>
      <p:sp>
        <p:nvSpPr>
          <p:cNvPr id="6" name="TextBox 5"/>
          <p:cNvSpPr txBox="1"/>
          <p:nvPr/>
        </p:nvSpPr>
        <p:spPr>
          <a:xfrm>
            <a:off x="1765443" y="1508950"/>
            <a:ext cx="5598777" cy="701859"/>
          </a:xfrm>
          <a:prstGeom prst="rect">
            <a:avLst/>
          </a:prstGeom>
          <a:noFill/>
        </p:spPr>
        <p:txBody>
          <a:bodyPr wrap="none" rtlCol="0">
            <a:spAutoFit/>
          </a:bodyPr>
          <a:lstStyle/>
          <a:p>
            <a:r>
              <a:rPr lang="es-MX" sz="3961" dirty="0">
                <a:latin typeface="+mj-lt"/>
                <a:ea typeface="Open Sans" panose="020B0606030504020204" pitchFamily="34" charset="0"/>
                <a:cs typeface="Open Sans" panose="020B0606030504020204" pitchFamily="34" charset="0"/>
              </a:rPr>
              <a:t>México y América Latina</a:t>
            </a:r>
            <a:endParaRPr lang="id-ID" sz="3961" dirty="0">
              <a:latin typeface="+mj-lt"/>
              <a:ea typeface="Open Sans" panose="020B0606030504020204" pitchFamily="34" charset="0"/>
              <a:cs typeface="Open Sans" panose="020B0606030504020204" pitchFamily="34" charset="0"/>
            </a:endParaRPr>
          </a:p>
        </p:txBody>
      </p:sp>
      <p:sp>
        <p:nvSpPr>
          <p:cNvPr id="7" name="Rectangle 6"/>
          <p:cNvSpPr/>
          <p:nvPr/>
        </p:nvSpPr>
        <p:spPr>
          <a:xfrm>
            <a:off x="1782415" y="2790696"/>
            <a:ext cx="8842374" cy="3598549"/>
          </a:xfrm>
          <a:prstGeom prst="rect">
            <a:avLst/>
          </a:prstGeom>
        </p:spPr>
        <p:txBody>
          <a:bodyPr wrap="square">
            <a:spAutoFit/>
          </a:bodyPr>
          <a:lstStyle/>
          <a:p>
            <a:pPr marL="257246" indent="-257246">
              <a:lnSpc>
                <a:spcPct val="150000"/>
              </a:lnSpc>
              <a:spcAft>
                <a:spcPts val="1080"/>
              </a:spcAft>
              <a:buFont typeface="Wingdings" panose="05000000000000000000" pitchFamily="2" charset="2"/>
              <a:buChar char="§"/>
            </a:pPr>
            <a:r>
              <a:rPr lang="es-MX" sz="1350" dirty="0">
                <a:solidFill>
                  <a:schemeClr val="accent1">
                    <a:lumMod val="75000"/>
                  </a:schemeClr>
                </a:solidFill>
              </a:rPr>
              <a:t>México y América latina pueden </a:t>
            </a:r>
            <a:r>
              <a:rPr lang="es-MX" sz="1350" b="1" dirty="0">
                <a:solidFill>
                  <a:schemeClr val="accent1">
                    <a:lumMod val="75000"/>
                  </a:schemeClr>
                </a:solidFill>
              </a:rPr>
              <a:t>aprovechar los efectos económicos de la pandemia</a:t>
            </a:r>
            <a:r>
              <a:rPr lang="es-MX" sz="1350" dirty="0">
                <a:solidFill>
                  <a:schemeClr val="accent1">
                    <a:lumMod val="75000"/>
                  </a:schemeClr>
                </a:solidFill>
              </a:rPr>
              <a:t>, como la </a:t>
            </a:r>
            <a:r>
              <a:rPr lang="es-MX" sz="1350" b="1" dirty="0">
                <a:solidFill>
                  <a:schemeClr val="accent1">
                    <a:lumMod val="75000"/>
                  </a:schemeClr>
                </a:solidFill>
              </a:rPr>
              <a:t>alteración de las cadenas de suministros</a:t>
            </a:r>
            <a:r>
              <a:rPr lang="es-MX" sz="1350" dirty="0">
                <a:solidFill>
                  <a:schemeClr val="accent1">
                    <a:lumMod val="75000"/>
                  </a:schemeClr>
                </a:solidFill>
              </a:rPr>
              <a:t> y </a:t>
            </a:r>
            <a:r>
              <a:rPr lang="es-MX" sz="1350" u="sng" dirty="0">
                <a:solidFill>
                  <a:schemeClr val="accent1">
                    <a:lumMod val="75000"/>
                  </a:schemeClr>
                </a:solidFill>
              </a:rPr>
              <a:t>apostar por la </a:t>
            </a:r>
            <a:r>
              <a:rPr lang="es-MX" sz="1350" b="1" u="sng" dirty="0">
                <a:solidFill>
                  <a:schemeClr val="accent1">
                    <a:lumMod val="75000"/>
                  </a:schemeClr>
                </a:solidFill>
              </a:rPr>
              <a:t>relocalización</a:t>
            </a:r>
            <a:r>
              <a:rPr lang="es-MX" sz="1350" u="sng" dirty="0">
                <a:solidFill>
                  <a:schemeClr val="accent1">
                    <a:lumMod val="75000"/>
                  </a:schemeClr>
                </a:solidFill>
              </a:rPr>
              <a:t> de empresas </a:t>
            </a:r>
            <a:r>
              <a:rPr lang="es-ES" sz="1350" u="sng" dirty="0">
                <a:solidFill>
                  <a:schemeClr val="accent1">
                    <a:lumMod val="75000"/>
                  </a:schemeClr>
                </a:solidFill>
              </a:rPr>
              <a:t>desde otros países en nuestro territorio y la integración económica.</a:t>
            </a:r>
            <a:r>
              <a:rPr lang="es-MX" sz="1350" dirty="0">
                <a:solidFill>
                  <a:schemeClr val="accent1">
                    <a:lumMod val="75000"/>
                  </a:schemeClr>
                </a:solidFill>
              </a:rPr>
              <a:t>.</a:t>
            </a:r>
          </a:p>
          <a:p>
            <a:pPr marL="257246" indent="-257246">
              <a:lnSpc>
                <a:spcPct val="150000"/>
              </a:lnSpc>
              <a:spcAft>
                <a:spcPts val="1080"/>
              </a:spcAft>
              <a:buFont typeface="Wingdings" panose="05000000000000000000" pitchFamily="2" charset="2"/>
              <a:buChar char="§"/>
            </a:pPr>
            <a:r>
              <a:rPr lang="es-MX" sz="1350" dirty="0">
                <a:solidFill>
                  <a:schemeClr val="accent1">
                    <a:lumMod val="75000"/>
                  </a:schemeClr>
                </a:solidFill>
              </a:rPr>
              <a:t>Obviamente, </a:t>
            </a:r>
            <a:r>
              <a:rPr lang="es-MX" sz="1350" b="1" dirty="0">
                <a:solidFill>
                  <a:schemeClr val="accent1">
                    <a:lumMod val="75000"/>
                  </a:schemeClr>
                </a:solidFill>
              </a:rPr>
              <a:t>las empresas relocalizadas necesitan proveedores confiables que puedan cumplir sus requisitos</a:t>
            </a:r>
            <a:r>
              <a:rPr lang="es-MX" sz="1350" dirty="0">
                <a:solidFill>
                  <a:schemeClr val="accent1">
                    <a:lumMod val="75000"/>
                  </a:schemeClr>
                </a:solidFill>
              </a:rPr>
              <a:t>, los requisitos legales aplicables a los P&amp;S, así como, requisitos ambientales, de seguridad y salud en el trabajo, para la seguridad de la información, la seguridad vial, etc. </a:t>
            </a:r>
          </a:p>
          <a:p>
            <a:pPr marL="257246" indent="-257246">
              <a:lnSpc>
                <a:spcPct val="150000"/>
              </a:lnSpc>
              <a:spcAft>
                <a:spcPts val="1080"/>
              </a:spcAft>
              <a:buFont typeface="Wingdings" panose="05000000000000000000" pitchFamily="2" charset="2"/>
              <a:buChar char="§"/>
            </a:pPr>
            <a:r>
              <a:rPr lang="es-MX" sz="1350" dirty="0">
                <a:solidFill>
                  <a:schemeClr val="bg2">
                    <a:lumMod val="50000"/>
                  </a:schemeClr>
                </a:solidFill>
              </a:rPr>
              <a:t>América latina podría crecer 4,4% tras el desplome causado por las cuarentenas. Los países que podrían tener una mayor expansión de su PIB son Panamá con 9,9% y Perú 8,1%. En seguida, Argentina podría crecer 6,4%; Chile 5,5%; y Colombia 5%. </a:t>
            </a:r>
          </a:p>
          <a:p>
            <a:pPr marL="257246" indent="-257246">
              <a:lnSpc>
                <a:spcPct val="150000"/>
              </a:lnSpc>
              <a:spcAft>
                <a:spcPts val="1080"/>
              </a:spcAft>
              <a:buFont typeface="Wingdings" panose="05000000000000000000" pitchFamily="2" charset="2"/>
              <a:buChar char="§"/>
            </a:pPr>
            <a:r>
              <a:rPr lang="es-MX" sz="1350" dirty="0">
                <a:solidFill>
                  <a:schemeClr val="bg2">
                    <a:lumMod val="50000"/>
                  </a:schemeClr>
                </a:solidFill>
              </a:rPr>
              <a:t>Mientras que, las dos mayores economías latinoamericanas, México crecería más de 4,5% y Brasil 3%.</a:t>
            </a:r>
          </a:p>
        </p:txBody>
      </p:sp>
      <p:sp>
        <p:nvSpPr>
          <p:cNvPr id="9" name="Rectangle 8"/>
          <p:cNvSpPr/>
          <p:nvPr/>
        </p:nvSpPr>
        <p:spPr>
          <a:xfrm>
            <a:off x="608206" y="1798122"/>
            <a:ext cx="159791" cy="159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0" name="Rectangle 9"/>
          <p:cNvSpPr/>
          <p:nvPr/>
        </p:nvSpPr>
        <p:spPr>
          <a:xfrm>
            <a:off x="809853" y="1798122"/>
            <a:ext cx="159791" cy="159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1" name="Rectangle 10"/>
          <p:cNvSpPr/>
          <p:nvPr/>
        </p:nvSpPr>
        <p:spPr>
          <a:xfrm>
            <a:off x="1011500" y="1798122"/>
            <a:ext cx="159791" cy="1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2" name="Rectangle 11"/>
          <p:cNvSpPr/>
          <p:nvPr/>
        </p:nvSpPr>
        <p:spPr>
          <a:xfrm>
            <a:off x="1211773" y="1798122"/>
            <a:ext cx="159791" cy="1597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3" name="Rectangle 12"/>
          <p:cNvSpPr/>
          <p:nvPr/>
        </p:nvSpPr>
        <p:spPr>
          <a:xfrm>
            <a:off x="1414432" y="1798122"/>
            <a:ext cx="159791" cy="1597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Tree>
    <p:extLst>
      <p:ext uri="{BB962C8B-B14F-4D97-AF65-F5344CB8AC3E}">
        <p14:creationId xmlns:p14="http://schemas.microsoft.com/office/powerpoint/2010/main" val="31895880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1000"/>
                                        <p:tgtEl>
                                          <p:spTgt spid="7">
                                            <p:txEl>
                                              <p:pRg st="0" end="0"/>
                                            </p:tx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1000"/>
                                        <p:tgtEl>
                                          <p:spTgt spid="7">
                                            <p:txEl>
                                              <p:pRg st="1" end="1"/>
                                            </p:txEl>
                                          </p:spTgt>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1000"/>
                                        <p:tgtEl>
                                          <p:spTgt spid="7">
                                            <p:txEl>
                                              <p:pRg st="2" end="2"/>
                                            </p:txEl>
                                          </p:spTgt>
                                        </p:tgtEl>
                                      </p:cBhvr>
                                    </p:animEffect>
                                  </p:childTnLst>
                                </p:cTn>
                              </p:par>
                            </p:childTnLst>
                          </p:cTn>
                        </p:par>
                        <p:par>
                          <p:cTn id="45" fill="hold">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fade">
                                      <p:cBhvr>
                                        <p:cTn id="48"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8" name="Rectangle 7"/>
          <p:cNvSpPr/>
          <p:nvPr/>
        </p:nvSpPr>
        <p:spPr>
          <a:xfrm>
            <a:off x="1" y="1"/>
            <a:ext cx="12218990" cy="6960188"/>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9" name="TextBox 8"/>
          <p:cNvSpPr txBox="1"/>
          <p:nvPr/>
        </p:nvSpPr>
        <p:spPr>
          <a:xfrm>
            <a:off x="4060451" y="3716116"/>
            <a:ext cx="4071138" cy="438133"/>
          </a:xfrm>
          <a:prstGeom prst="rect">
            <a:avLst/>
          </a:prstGeom>
          <a:noFill/>
        </p:spPr>
        <p:txBody>
          <a:bodyPr wrap="square" rtlCol="0">
            <a:spAutoFit/>
          </a:bodyPr>
          <a:lstStyle/>
          <a:p>
            <a:pPr algn="ctr"/>
            <a:r>
              <a:rPr lang="es-MX" sz="2247" dirty="0">
                <a:solidFill>
                  <a:schemeClr val="bg1"/>
                </a:solidFill>
                <a:latin typeface="Lato" panose="020F0502020204030203" pitchFamily="34" charset="0"/>
              </a:rPr>
              <a:t>A PREGUNTAS FRECUENTES</a:t>
            </a:r>
            <a:endParaRPr lang="id-ID" sz="2247" dirty="0">
              <a:solidFill>
                <a:schemeClr val="bg1"/>
              </a:solidFill>
              <a:latin typeface="Lato" panose="020F0502020204030203" pitchFamily="34" charset="0"/>
            </a:endParaRPr>
          </a:p>
        </p:txBody>
      </p:sp>
      <p:sp>
        <p:nvSpPr>
          <p:cNvPr id="10" name="TextBox 9"/>
          <p:cNvSpPr txBox="1"/>
          <p:nvPr/>
        </p:nvSpPr>
        <p:spPr>
          <a:xfrm>
            <a:off x="4394568" y="2911649"/>
            <a:ext cx="3402864" cy="480260"/>
          </a:xfrm>
          <a:prstGeom prst="rect">
            <a:avLst/>
          </a:prstGeom>
          <a:noFill/>
          <a:ln w="44450">
            <a:solidFill>
              <a:srgbClr val="FFFFFF"/>
            </a:solidFill>
          </a:ln>
        </p:spPr>
        <p:txBody>
          <a:bodyPr wrap="square" rtlCol="0">
            <a:spAutoFit/>
          </a:bodyPr>
          <a:lstStyle/>
          <a:p>
            <a:pPr algn="ctr"/>
            <a:r>
              <a:rPr lang="es-MX" sz="2521" dirty="0">
                <a:solidFill>
                  <a:srgbClr val="FFFFFF"/>
                </a:solidFill>
                <a:latin typeface="Nevis" panose="02000800000000000000" pitchFamily="2" charset="0"/>
              </a:rPr>
              <a:t>RESPUESTAS</a:t>
            </a:r>
            <a:endParaRPr lang="id-ID" sz="2521" dirty="0">
              <a:solidFill>
                <a:srgbClr val="FFFFFF"/>
              </a:solidFill>
              <a:latin typeface="Nevis" panose="02000800000000000000" pitchFamily="2" charset="0"/>
            </a:endParaRPr>
          </a:p>
        </p:txBody>
      </p:sp>
      <p:sp>
        <p:nvSpPr>
          <p:cNvPr id="11" name="Freeform 10"/>
          <p:cNvSpPr/>
          <p:nvPr/>
        </p:nvSpPr>
        <p:spPr>
          <a:xfrm rot="16200000">
            <a:off x="8165366" y="-186154"/>
            <a:ext cx="3840479" cy="4212787"/>
          </a:xfrm>
          <a:custGeom>
            <a:avLst/>
            <a:gdLst>
              <a:gd name="connsiteX0" fmla="*/ 4203481 w 4203481"/>
              <a:gd name="connsiteY0" fmla="*/ 0 h 4203481"/>
              <a:gd name="connsiteX1" fmla="*/ 4203481 w 4203481"/>
              <a:gd name="connsiteY1" fmla="*/ 4203481 h 4203481"/>
              <a:gd name="connsiteX2" fmla="*/ 0 w 4203481"/>
              <a:gd name="connsiteY2" fmla="*/ 4203481 h 4203481"/>
            </a:gdLst>
            <a:ahLst/>
            <a:cxnLst>
              <a:cxn ang="0">
                <a:pos x="connsiteX0" y="connsiteY0"/>
              </a:cxn>
              <a:cxn ang="0">
                <a:pos x="connsiteX1" y="connsiteY1"/>
              </a:cxn>
              <a:cxn ang="0">
                <a:pos x="connsiteX2" y="connsiteY2"/>
              </a:cxn>
            </a:cxnLst>
            <a:rect l="l" t="t" r="r" b="b"/>
            <a:pathLst>
              <a:path w="4203481" h="4203481">
                <a:moveTo>
                  <a:pt x="4203481" y="0"/>
                </a:moveTo>
                <a:lnTo>
                  <a:pt x="4203481" y="4203481"/>
                </a:lnTo>
                <a:lnTo>
                  <a:pt x="0" y="4203481"/>
                </a:lnTo>
                <a:close/>
              </a:path>
            </a:pathLst>
          </a:custGeom>
          <a:solidFill>
            <a:schemeClr val="accent5">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2247"/>
          </a:p>
        </p:txBody>
      </p:sp>
      <p:sp>
        <p:nvSpPr>
          <p:cNvPr id="12" name="Freeform 11"/>
          <p:cNvSpPr/>
          <p:nvPr/>
        </p:nvSpPr>
        <p:spPr>
          <a:xfrm rot="16200000">
            <a:off x="234904" y="2749431"/>
            <a:ext cx="3967359" cy="4351967"/>
          </a:xfrm>
          <a:custGeom>
            <a:avLst/>
            <a:gdLst>
              <a:gd name="connsiteX0" fmla="*/ 0 w 4342354"/>
              <a:gd name="connsiteY0" fmla="*/ 0 h 4342354"/>
              <a:gd name="connsiteX1" fmla="*/ 4342354 w 4342354"/>
              <a:gd name="connsiteY1" fmla="*/ 0 h 4342354"/>
              <a:gd name="connsiteX2" fmla="*/ 0 w 4342354"/>
              <a:gd name="connsiteY2" fmla="*/ 4342354 h 4342354"/>
            </a:gdLst>
            <a:ahLst/>
            <a:cxnLst>
              <a:cxn ang="0">
                <a:pos x="connsiteX0" y="connsiteY0"/>
              </a:cxn>
              <a:cxn ang="0">
                <a:pos x="connsiteX1" y="connsiteY1"/>
              </a:cxn>
              <a:cxn ang="0">
                <a:pos x="connsiteX2" y="connsiteY2"/>
              </a:cxn>
            </a:cxnLst>
            <a:rect l="l" t="t" r="r" b="b"/>
            <a:pathLst>
              <a:path w="4342354" h="4342354">
                <a:moveTo>
                  <a:pt x="0" y="0"/>
                </a:moveTo>
                <a:lnTo>
                  <a:pt x="4342354" y="0"/>
                </a:lnTo>
                <a:lnTo>
                  <a:pt x="0" y="4342354"/>
                </a:lnTo>
                <a:close/>
              </a:path>
            </a:pathLst>
          </a:custGeom>
          <a:solidFill>
            <a:schemeClr val="accent5">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2247"/>
          </a:p>
        </p:txBody>
      </p:sp>
    </p:spTree>
    <p:extLst>
      <p:ext uri="{BB962C8B-B14F-4D97-AF65-F5344CB8AC3E}">
        <p14:creationId xmlns:p14="http://schemas.microsoft.com/office/powerpoint/2010/main" val="35589897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6135" y="485415"/>
            <a:ext cx="6451831" cy="701859"/>
          </a:xfrm>
          <a:prstGeom prst="rect">
            <a:avLst/>
          </a:prstGeom>
          <a:noFill/>
        </p:spPr>
        <p:txBody>
          <a:bodyPr wrap="none" rtlCol="0">
            <a:spAutoFit/>
          </a:bodyPr>
          <a:lstStyle/>
          <a:p>
            <a:r>
              <a:rPr lang="es-MX" sz="3961" dirty="0">
                <a:latin typeface="+mj-lt"/>
                <a:ea typeface="Open Sans" panose="020B0606030504020204" pitchFamily="34" charset="0"/>
                <a:cs typeface="Open Sans" panose="020B0606030504020204" pitchFamily="34" charset="0"/>
              </a:rPr>
              <a:t>Preguntas Frecuentes </a:t>
            </a:r>
            <a:r>
              <a:rPr lang="es-MX" sz="3961" dirty="0" err="1">
                <a:latin typeface="+mj-lt"/>
                <a:ea typeface="Open Sans" panose="020B0606030504020204" pitchFamily="34" charset="0"/>
                <a:cs typeface="Open Sans" panose="020B0606030504020204" pitchFamily="34" charset="0"/>
              </a:rPr>
              <a:t>FAQ’s</a:t>
            </a:r>
            <a:endParaRPr lang="es-MX" sz="3961" dirty="0">
              <a:latin typeface="+mj-lt"/>
              <a:ea typeface="Open Sans" panose="020B0606030504020204" pitchFamily="34" charset="0"/>
              <a:cs typeface="Open Sans" panose="020B0606030504020204" pitchFamily="34" charset="0"/>
            </a:endParaRPr>
          </a:p>
        </p:txBody>
      </p:sp>
      <p:sp>
        <p:nvSpPr>
          <p:cNvPr id="7" name="Rectangle 6"/>
          <p:cNvSpPr/>
          <p:nvPr/>
        </p:nvSpPr>
        <p:spPr>
          <a:xfrm>
            <a:off x="818895" y="1287432"/>
            <a:ext cx="10598918" cy="5127173"/>
          </a:xfrm>
          <a:prstGeom prst="rect">
            <a:avLst/>
          </a:prstGeom>
        </p:spPr>
        <p:txBody>
          <a:bodyPr wrap="square">
            <a:spAutoFit/>
          </a:bodyPr>
          <a:lstStyle/>
          <a:p>
            <a:pPr algn="just">
              <a:lnSpc>
                <a:spcPct val="150000"/>
              </a:lnSpc>
              <a:spcAft>
                <a:spcPts val="1080"/>
              </a:spcAft>
            </a:pPr>
            <a:r>
              <a:rPr lang="es-ES" sz="1350" b="1" dirty="0">
                <a:solidFill>
                  <a:schemeClr val="bg2">
                    <a:lumMod val="50000"/>
                  </a:schemeClr>
                </a:solidFill>
              </a:rPr>
              <a:t>1. ¿Por qué 12 semanas para las Normas ISO 9001, 14001 y 45001; y 20 semanas para las Normas para ISO 20000, ISO 22000, IATF 16949, ISO 27001, ISO 37001, ISO 39001 e ISO 50001?, ¿Qué pasa con las Evidencias?</a:t>
            </a:r>
          </a:p>
          <a:p>
            <a:pPr algn="just">
              <a:lnSpc>
                <a:spcPct val="150000"/>
              </a:lnSpc>
              <a:spcAft>
                <a:spcPts val="1080"/>
              </a:spcAft>
            </a:pPr>
            <a:r>
              <a:rPr lang="es-ES" sz="1350" dirty="0">
                <a:solidFill>
                  <a:schemeClr val="bg2">
                    <a:lumMod val="50000"/>
                  </a:schemeClr>
                </a:solidFill>
              </a:rPr>
              <a:t>Garantizamos su Certificación en esas semanas porque su organización ya aplica un buen número de puntos requeridos por la norma en sus prácticas cotidianas y cuenta con las evidencias. Sólo hace falta implantar los puntos que hagan falta y generar las evidencias correspondientes. Por lo que, las semanas planteadas son suficientes para ello.</a:t>
            </a:r>
          </a:p>
          <a:p>
            <a:pPr algn="just">
              <a:lnSpc>
                <a:spcPct val="150000"/>
              </a:lnSpc>
              <a:spcAft>
                <a:spcPts val="1080"/>
              </a:spcAft>
            </a:pPr>
            <a:r>
              <a:rPr lang="es-ES" sz="1350" b="1" dirty="0">
                <a:solidFill>
                  <a:schemeClr val="bg2">
                    <a:lumMod val="50000"/>
                  </a:schemeClr>
                </a:solidFill>
              </a:rPr>
              <a:t>2. ¿Necesitamos un consultor en nuestras instalaciones?</a:t>
            </a:r>
          </a:p>
          <a:p>
            <a:pPr algn="just">
              <a:lnSpc>
                <a:spcPct val="150000"/>
              </a:lnSpc>
              <a:spcAft>
                <a:spcPts val="1080"/>
              </a:spcAft>
            </a:pPr>
            <a:r>
              <a:rPr lang="es-ES" sz="1350" dirty="0">
                <a:solidFill>
                  <a:schemeClr val="bg2">
                    <a:lumMod val="50000"/>
                  </a:schemeClr>
                </a:solidFill>
              </a:rPr>
              <a:t>No hay un protocolo que obligue a contratar consultoría presencial u Online para establecer tu Sistema de Gestión bajo la Norma. Cada organización decide qué tipo de servicio es mejor para sí, en función de tu personal, la exigencia de tus clientes, tu contexto y estrategia de negocios.</a:t>
            </a:r>
          </a:p>
          <a:p>
            <a:pPr algn="just">
              <a:lnSpc>
                <a:spcPct val="150000"/>
              </a:lnSpc>
              <a:spcAft>
                <a:spcPts val="1080"/>
              </a:spcAft>
            </a:pPr>
            <a:r>
              <a:rPr lang="es-ES" sz="1350" b="1" dirty="0">
                <a:solidFill>
                  <a:schemeClr val="bg2">
                    <a:lumMod val="50000"/>
                  </a:schemeClr>
                </a:solidFill>
              </a:rPr>
              <a:t>3. ¿Por qué elegir Asesoría y Capacitación Online?</a:t>
            </a:r>
          </a:p>
          <a:p>
            <a:pPr algn="just">
              <a:lnSpc>
                <a:spcPct val="150000"/>
              </a:lnSpc>
              <a:spcAft>
                <a:spcPts val="1080"/>
              </a:spcAft>
            </a:pPr>
            <a:r>
              <a:rPr lang="es-ES" sz="1350" dirty="0">
                <a:solidFill>
                  <a:schemeClr val="bg2">
                    <a:lumMod val="50000"/>
                  </a:schemeClr>
                </a:solidFill>
              </a:rPr>
              <a:t>Nuestros consultores expertos y servicios de capacitación están siempre disponibles. Tu personal NO tiene que esperar ninguna visita, puede tomar sus cursos, recibir asesoría y aclarar todas sus dudas, en el momento que lo necesite, SIN dejar de hacer tu trabajo por extensas y continua reuniones. Con las herramientas Online, nuestros consultores “van al grano”, para responder rápidamente a las necesidades cada vez más apremiantes de nuestros clientes, sin sacrificar la calidad de los resultados.</a:t>
            </a:r>
          </a:p>
        </p:txBody>
      </p:sp>
      <p:sp>
        <p:nvSpPr>
          <p:cNvPr id="14" name="Rectangle 8">
            <a:extLst>
              <a:ext uri="{FF2B5EF4-FFF2-40B4-BE49-F238E27FC236}">
                <a16:creationId xmlns:a16="http://schemas.microsoft.com/office/drawing/2014/main" id="{8ABF8A7F-BDA7-45B1-A760-9F12E8D6C75A}"/>
              </a:ext>
            </a:extLst>
          </p:cNvPr>
          <p:cNvSpPr/>
          <p:nvPr/>
        </p:nvSpPr>
        <p:spPr>
          <a:xfrm>
            <a:off x="617248" y="718017"/>
            <a:ext cx="159791" cy="159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5" name="Rectangle 9">
            <a:extLst>
              <a:ext uri="{FF2B5EF4-FFF2-40B4-BE49-F238E27FC236}">
                <a16:creationId xmlns:a16="http://schemas.microsoft.com/office/drawing/2014/main" id="{928D2CF7-15A4-41B0-958E-B1FF5A224E65}"/>
              </a:ext>
            </a:extLst>
          </p:cNvPr>
          <p:cNvSpPr/>
          <p:nvPr/>
        </p:nvSpPr>
        <p:spPr>
          <a:xfrm>
            <a:off x="818895" y="718017"/>
            <a:ext cx="159791" cy="159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6" name="Rectangle 10">
            <a:extLst>
              <a:ext uri="{FF2B5EF4-FFF2-40B4-BE49-F238E27FC236}">
                <a16:creationId xmlns:a16="http://schemas.microsoft.com/office/drawing/2014/main" id="{157BE062-F269-4F47-8413-A2032FEFAFC3}"/>
              </a:ext>
            </a:extLst>
          </p:cNvPr>
          <p:cNvSpPr/>
          <p:nvPr/>
        </p:nvSpPr>
        <p:spPr>
          <a:xfrm>
            <a:off x="1020541" y="718017"/>
            <a:ext cx="159791" cy="1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7" name="Rectangle 11">
            <a:extLst>
              <a:ext uri="{FF2B5EF4-FFF2-40B4-BE49-F238E27FC236}">
                <a16:creationId xmlns:a16="http://schemas.microsoft.com/office/drawing/2014/main" id="{33CB3BFC-6648-4DB7-8D9C-74165534DC79}"/>
              </a:ext>
            </a:extLst>
          </p:cNvPr>
          <p:cNvSpPr/>
          <p:nvPr/>
        </p:nvSpPr>
        <p:spPr>
          <a:xfrm>
            <a:off x="1220815" y="718017"/>
            <a:ext cx="159791" cy="1597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8" name="Rectangle 12">
            <a:extLst>
              <a:ext uri="{FF2B5EF4-FFF2-40B4-BE49-F238E27FC236}">
                <a16:creationId xmlns:a16="http://schemas.microsoft.com/office/drawing/2014/main" id="{237BD434-6D3C-45FF-A5B9-A79C625A1B3E}"/>
              </a:ext>
            </a:extLst>
          </p:cNvPr>
          <p:cNvSpPr/>
          <p:nvPr/>
        </p:nvSpPr>
        <p:spPr>
          <a:xfrm>
            <a:off x="1423474" y="718017"/>
            <a:ext cx="159791" cy="1597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Tree>
    <p:extLst>
      <p:ext uri="{BB962C8B-B14F-4D97-AF65-F5344CB8AC3E}">
        <p14:creationId xmlns:p14="http://schemas.microsoft.com/office/powerpoint/2010/main" val="2313451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1000"/>
                                        <p:tgtEl>
                                          <p:spTgt spid="7">
                                            <p:txEl>
                                              <p:pRg st="1" end="1"/>
                                            </p:txEl>
                                          </p:spTgt>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0"/>
                                        <p:tgtEl>
                                          <p:spTgt spid="7">
                                            <p:txEl>
                                              <p:pRg st="2" end="2"/>
                                            </p:txEl>
                                          </p:spTgt>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1000"/>
                                        <p:tgtEl>
                                          <p:spTgt spid="7">
                                            <p:txEl>
                                              <p:pRg st="3" end="3"/>
                                            </p:txEl>
                                          </p:spTgt>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1000"/>
                                        <p:tgtEl>
                                          <p:spTgt spid="7">
                                            <p:txEl>
                                              <p:pRg st="4" end="4"/>
                                            </p:txEl>
                                          </p:spTgt>
                                        </p:tgtEl>
                                      </p:cBhvr>
                                    </p:animEffect>
                                  </p:childTnLst>
                                </p:cTn>
                              </p:par>
                            </p:childTnLst>
                          </p:cTn>
                        </p:par>
                        <p:par>
                          <p:cTn id="49" fill="hold">
                            <p:stCondLst>
                              <p:cond delay="7000"/>
                            </p:stCondLst>
                            <p:childTnLst>
                              <p:par>
                                <p:cTn id="50" presetID="10" presetClass="entr" presetSubtype="0" fill="hold" grpId="0" nodeType="after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advAuto="0"/>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6135" y="485415"/>
            <a:ext cx="6451831" cy="701859"/>
          </a:xfrm>
          <a:prstGeom prst="rect">
            <a:avLst/>
          </a:prstGeom>
          <a:noFill/>
        </p:spPr>
        <p:txBody>
          <a:bodyPr wrap="none" rtlCol="0">
            <a:spAutoFit/>
          </a:bodyPr>
          <a:lstStyle/>
          <a:p>
            <a:r>
              <a:rPr lang="es-MX" sz="3961" dirty="0">
                <a:latin typeface="+mj-lt"/>
                <a:ea typeface="Open Sans" panose="020B0606030504020204" pitchFamily="34" charset="0"/>
                <a:cs typeface="Open Sans" panose="020B0606030504020204" pitchFamily="34" charset="0"/>
              </a:rPr>
              <a:t>Preguntas Frecuentes </a:t>
            </a:r>
            <a:r>
              <a:rPr lang="es-MX" sz="3961" dirty="0" err="1">
                <a:latin typeface="+mj-lt"/>
                <a:ea typeface="Open Sans" panose="020B0606030504020204" pitchFamily="34" charset="0"/>
                <a:cs typeface="Open Sans" panose="020B0606030504020204" pitchFamily="34" charset="0"/>
              </a:rPr>
              <a:t>FAQ’s</a:t>
            </a:r>
            <a:endParaRPr lang="es-MX" sz="3961" dirty="0">
              <a:latin typeface="+mj-lt"/>
              <a:ea typeface="Open Sans" panose="020B0606030504020204" pitchFamily="34" charset="0"/>
              <a:cs typeface="Open Sans" panose="020B0606030504020204" pitchFamily="34" charset="0"/>
            </a:endParaRPr>
          </a:p>
        </p:txBody>
      </p:sp>
      <p:sp>
        <p:nvSpPr>
          <p:cNvPr id="7" name="Rectangle 6"/>
          <p:cNvSpPr/>
          <p:nvPr/>
        </p:nvSpPr>
        <p:spPr>
          <a:xfrm>
            <a:off x="1100437" y="1287433"/>
            <a:ext cx="9482494" cy="4845044"/>
          </a:xfrm>
          <a:prstGeom prst="rect">
            <a:avLst/>
          </a:prstGeom>
        </p:spPr>
        <p:txBody>
          <a:bodyPr wrap="square">
            <a:spAutoFit/>
          </a:bodyPr>
          <a:lstStyle/>
          <a:p>
            <a:pPr algn="just">
              <a:lnSpc>
                <a:spcPct val="150000"/>
              </a:lnSpc>
              <a:spcAft>
                <a:spcPts val="1080"/>
              </a:spcAft>
            </a:pPr>
            <a:r>
              <a:rPr lang="es-ES" sz="1350" b="1" dirty="0">
                <a:solidFill>
                  <a:schemeClr val="bg2">
                    <a:lumMod val="50000"/>
                  </a:schemeClr>
                </a:solidFill>
              </a:rPr>
              <a:t>4. ¿Sin Costes Adicionales?</a:t>
            </a:r>
          </a:p>
          <a:p>
            <a:pPr algn="just">
              <a:lnSpc>
                <a:spcPct val="150000"/>
              </a:lnSpc>
              <a:spcAft>
                <a:spcPts val="1080"/>
              </a:spcAft>
            </a:pPr>
            <a:r>
              <a:rPr lang="es-ES" sz="1350" dirty="0">
                <a:solidFill>
                  <a:schemeClr val="bg2">
                    <a:lumMod val="50000"/>
                  </a:schemeClr>
                </a:solidFill>
              </a:rPr>
              <a:t>La asesoría presencial tienen otros costes adicionales a los honorarios del consultor, como los viáticos, sean locales o foráneos, de infraestructura, como oficinas, energía, papelería, personal indirecto, etc.; y un consultor sólo puede atender a un cliente a la vez, cargando a éste el importe total de sus honorarios del día. En la consultoría Online no existen tales costes y el importe de los honorarios cargado a tu organización se minimiza ya que, un consultor experto puede brindar asesoría especializada, dedicada y personalizada a varios clientes, en distintos países, el mismo día. Además, tu y tu personal obtienen asesoría de un experto en el momento que lo necesiten, con formación y amplia experiencia en la norma, en empresas y organizaciones de tu mismo sector e industria, en diferentes países.</a:t>
            </a:r>
          </a:p>
          <a:p>
            <a:pPr algn="just">
              <a:lnSpc>
                <a:spcPct val="150000"/>
              </a:lnSpc>
              <a:spcAft>
                <a:spcPts val="1080"/>
              </a:spcAft>
            </a:pPr>
            <a:r>
              <a:rPr lang="es-ES" sz="1350" b="1" dirty="0">
                <a:solidFill>
                  <a:schemeClr val="bg2">
                    <a:lumMod val="50000"/>
                  </a:schemeClr>
                </a:solidFill>
              </a:rPr>
              <a:t>5. ¿Garantía de certificación?</a:t>
            </a:r>
          </a:p>
          <a:p>
            <a:pPr algn="just">
              <a:lnSpc>
                <a:spcPct val="150000"/>
              </a:lnSpc>
              <a:spcAft>
                <a:spcPts val="1080"/>
              </a:spcAft>
            </a:pPr>
            <a:r>
              <a:rPr lang="es-ES" sz="1350" dirty="0">
                <a:solidFill>
                  <a:schemeClr val="bg2">
                    <a:lumMod val="50000"/>
                  </a:schemeClr>
                </a:solidFill>
              </a:rPr>
              <a:t>Nuestra Firma GARANTIZA por escrito tu CERTIFICACIÓN exitosa en 12 semanas o TE DEVOLVEMOS TU INVERSIÓN. Estamos completamente seguros de la EFECTIVIDAD de nuestro método de asesoría, herramientas Online y el </a:t>
            </a:r>
            <a:r>
              <a:rPr lang="es-ES" sz="1350" dirty="0" err="1">
                <a:solidFill>
                  <a:schemeClr val="bg2">
                    <a:lumMod val="50000"/>
                  </a:schemeClr>
                </a:solidFill>
              </a:rPr>
              <a:t>Expertise</a:t>
            </a:r>
            <a:r>
              <a:rPr lang="es-ES" sz="1350" dirty="0">
                <a:solidFill>
                  <a:schemeClr val="bg2">
                    <a:lumMod val="50000"/>
                  </a:schemeClr>
                </a:solidFill>
              </a:rPr>
              <a:t> de nuestros Consultores; y todos nuestros clientes lo confirman. Puedes verificar sus testimonios y referencias de nuestro sitio web: www.bmb.mx</a:t>
            </a:r>
          </a:p>
        </p:txBody>
      </p:sp>
      <p:sp>
        <p:nvSpPr>
          <p:cNvPr id="14" name="Rectangle 8">
            <a:extLst>
              <a:ext uri="{FF2B5EF4-FFF2-40B4-BE49-F238E27FC236}">
                <a16:creationId xmlns:a16="http://schemas.microsoft.com/office/drawing/2014/main" id="{8ABF8A7F-BDA7-45B1-A760-9F12E8D6C75A}"/>
              </a:ext>
            </a:extLst>
          </p:cNvPr>
          <p:cNvSpPr/>
          <p:nvPr/>
        </p:nvSpPr>
        <p:spPr>
          <a:xfrm>
            <a:off x="617248" y="718017"/>
            <a:ext cx="159791" cy="159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5" name="Rectangle 9">
            <a:extLst>
              <a:ext uri="{FF2B5EF4-FFF2-40B4-BE49-F238E27FC236}">
                <a16:creationId xmlns:a16="http://schemas.microsoft.com/office/drawing/2014/main" id="{928D2CF7-15A4-41B0-958E-B1FF5A224E65}"/>
              </a:ext>
            </a:extLst>
          </p:cNvPr>
          <p:cNvSpPr/>
          <p:nvPr/>
        </p:nvSpPr>
        <p:spPr>
          <a:xfrm>
            <a:off x="818895" y="718017"/>
            <a:ext cx="159791" cy="159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6" name="Rectangle 10">
            <a:extLst>
              <a:ext uri="{FF2B5EF4-FFF2-40B4-BE49-F238E27FC236}">
                <a16:creationId xmlns:a16="http://schemas.microsoft.com/office/drawing/2014/main" id="{157BE062-F269-4F47-8413-A2032FEFAFC3}"/>
              </a:ext>
            </a:extLst>
          </p:cNvPr>
          <p:cNvSpPr/>
          <p:nvPr/>
        </p:nvSpPr>
        <p:spPr>
          <a:xfrm>
            <a:off x="1020541" y="718017"/>
            <a:ext cx="159791" cy="1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7" name="Rectangle 11">
            <a:extLst>
              <a:ext uri="{FF2B5EF4-FFF2-40B4-BE49-F238E27FC236}">
                <a16:creationId xmlns:a16="http://schemas.microsoft.com/office/drawing/2014/main" id="{33CB3BFC-6648-4DB7-8D9C-74165534DC79}"/>
              </a:ext>
            </a:extLst>
          </p:cNvPr>
          <p:cNvSpPr/>
          <p:nvPr/>
        </p:nvSpPr>
        <p:spPr>
          <a:xfrm>
            <a:off x="1220815" y="718017"/>
            <a:ext cx="159791" cy="1597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8" name="Rectangle 12">
            <a:extLst>
              <a:ext uri="{FF2B5EF4-FFF2-40B4-BE49-F238E27FC236}">
                <a16:creationId xmlns:a16="http://schemas.microsoft.com/office/drawing/2014/main" id="{237BD434-6D3C-45FF-A5B9-A79C625A1B3E}"/>
              </a:ext>
            </a:extLst>
          </p:cNvPr>
          <p:cNvSpPr/>
          <p:nvPr/>
        </p:nvSpPr>
        <p:spPr>
          <a:xfrm>
            <a:off x="1423474" y="718017"/>
            <a:ext cx="159791" cy="1597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Tree>
    <p:extLst>
      <p:ext uri="{BB962C8B-B14F-4D97-AF65-F5344CB8AC3E}">
        <p14:creationId xmlns:p14="http://schemas.microsoft.com/office/powerpoint/2010/main" val="4636263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500"/>
                                        <p:tgtEl>
                                          <p:spTgt spid="7">
                                            <p:txEl>
                                              <p:pRg st="2" end="2"/>
                                            </p:txEl>
                                          </p:spTgt>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advAuto="0"/>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6135" y="485415"/>
            <a:ext cx="6451831" cy="701859"/>
          </a:xfrm>
          <a:prstGeom prst="rect">
            <a:avLst/>
          </a:prstGeom>
          <a:noFill/>
        </p:spPr>
        <p:txBody>
          <a:bodyPr wrap="none" rtlCol="0">
            <a:spAutoFit/>
          </a:bodyPr>
          <a:lstStyle/>
          <a:p>
            <a:r>
              <a:rPr lang="es-MX" sz="3961" dirty="0">
                <a:latin typeface="+mj-lt"/>
                <a:ea typeface="Open Sans" panose="020B0606030504020204" pitchFamily="34" charset="0"/>
                <a:cs typeface="Open Sans" panose="020B0606030504020204" pitchFamily="34" charset="0"/>
              </a:rPr>
              <a:t>Preguntas Frecuentes </a:t>
            </a:r>
            <a:r>
              <a:rPr lang="es-MX" sz="3961" dirty="0" err="1">
                <a:latin typeface="+mj-lt"/>
                <a:ea typeface="Open Sans" panose="020B0606030504020204" pitchFamily="34" charset="0"/>
                <a:cs typeface="Open Sans" panose="020B0606030504020204" pitchFamily="34" charset="0"/>
              </a:rPr>
              <a:t>FAQ’s</a:t>
            </a:r>
            <a:endParaRPr lang="es-MX" sz="3961" dirty="0">
              <a:latin typeface="+mj-lt"/>
              <a:ea typeface="Open Sans" panose="020B0606030504020204" pitchFamily="34" charset="0"/>
              <a:cs typeface="Open Sans" panose="020B0606030504020204" pitchFamily="34" charset="0"/>
            </a:endParaRPr>
          </a:p>
        </p:txBody>
      </p:sp>
      <p:sp>
        <p:nvSpPr>
          <p:cNvPr id="7" name="Rectangle 6"/>
          <p:cNvSpPr/>
          <p:nvPr/>
        </p:nvSpPr>
        <p:spPr>
          <a:xfrm>
            <a:off x="1100437" y="1287432"/>
            <a:ext cx="9482494" cy="5127173"/>
          </a:xfrm>
          <a:prstGeom prst="rect">
            <a:avLst/>
          </a:prstGeom>
        </p:spPr>
        <p:txBody>
          <a:bodyPr wrap="square">
            <a:spAutoFit/>
          </a:bodyPr>
          <a:lstStyle/>
          <a:p>
            <a:pPr algn="just">
              <a:lnSpc>
                <a:spcPct val="150000"/>
              </a:lnSpc>
              <a:spcAft>
                <a:spcPts val="1080"/>
              </a:spcAft>
            </a:pPr>
            <a:r>
              <a:rPr lang="es-ES" sz="1350" b="1" dirty="0">
                <a:solidFill>
                  <a:schemeClr val="bg2">
                    <a:lumMod val="50000"/>
                  </a:schemeClr>
                </a:solidFill>
              </a:rPr>
              <a:t>6. ¿Por qué es una Solución 360º?</a:t>
            </a:r>
          </a:p>
          <a:p>
            <a:pPr algn="just">
              <a:lnSpc>
                <a:spcPct val="150000"/>
              </a:lnSpc>
              <a:spcAft>
                <a:spcPts val="1080"/>
              </a:spcAft>
            </a:pPr>
            <a:r>
              <a:rPr lang="es-ES" sz="1350" dirty="0">
                <a:solidFill>
                  <a:schemeClr val="bg2">
                    <a:lumMod val="50000"/>
                  </a:schemeClr>
                </a:solidFill>
              </a:rPr>
              <a:t>Porque nuestro método incluye todo para tu Certificación Exitosa: Consultoría y capacitación siempre disponibles a través de nuestras herramientas Online, diseño de la documentación, implantación del sistema de gestión con tu personal, conducción del proyecto hasta tu certificación exitosa; y la gestión de tu Certificación desde el inicio para que obtengas los beneficios de la certificación desde el primer día de tu proyecto.</a:t>
            </a:r>
          </a:p>
          <a:p>
            <a:pPr algn="just">
              <a:lnSpc>
                <a:spcPct val="150000"/>
              </a:lnSpc>
              <a:spcAft>
                <a:spcPts val="1080"/>
              </a:spcAft>
            </a:pPr>
            <a:r>
              <a:rPr lang="es-ES" sz="1350" b="1" dirty="0">
                <a:solidFill>
                  <a:schemeClr val="bg2">
                    <a:lumMod val="50000"/>
                  </a:schemeClr>
                </a:solidFill>
              </a:rPr>
              <a:t>7. ¿Y sí el personal no está familiarizado con lo sistemas Online?</a:t>
            </a:r>
          </a:p>
          <a:p>
            <a:pPr algn="just">
              <a:lnSpc>
                <a:spcPct val="150000"/>
              </a:lnSpc>
              <a:spcAft>
                <a:spcPts val="1080"/>
              </a:spcAft>
            </a:pPr>
            <a:r>
              <a:rPr lang="es-ES" sz="1350" dirty="0">
                <a:solidFill>
                  <a:schemeClr val="bg2">
                    <a:lumMod val="50000"/>
                  </a:schemeClr>
                </a:solidFill>
              </a:rPr>
              <a:t>Hoy día, los sistemas online están disponibles en todos lados y son tan amigables, que hasta un niño de siete años sabe navegar en internet, acceder a Facebook, YouTube, buscar en Google, conversar con un amigo del colegio por chat o video llamada. Cada vez es más común hablar con nuestros padres por WhatsApp o Skype. Estamos seguros que tu personal maneja sistemas online, sea por razones personales o de trabajo pero, tiene acceso a ellos y los maneja.</a:t>
            </a:r>
          </a:p>
          <a:p>
            <a:pPr algn="just">
              <a:lnSpc>
                <a:spcPct val="150000"/>
              </a:lnSpc>
              <a:spcAft>
                <a:spcPts val="1080"/>
              </a:spcAft>
            </a:pPr>
            <a:r>
              <a:rPr lang="es-ES" sz="1350" b="1" dirty="0">
                <a:solidFill>
                  <a:schemeClr val="bg2">
                    <a:lumMod val="50000"/>
                  </a:schemeClr>
                </a:solidFill>
              </a:rPr>
              <a:t>8. ¿Necesitamos contratar más personal?</a:t>
            </a:r>
          </a:p>
          <a:p>
            <a:pPr algn="just">
              <a:lnSpc>
                <a:spcPct val="150000"/>
              </a:lnSpc>
              <a:spcAft>
                <a:spcPts val="1080"/>
              </a:spcAft>
            </a:pPr>
            <a:r>
              <a:rPr lang="es-ES" sz="1350" dirty="0">
                <a:solidFill>
                  <a:schemeClr val="bg2">
                    <a:lumMod val="50000"/>
                  </a:schemeClr>
                </a:solidFill>
              </a:rPr>
              <a:t>No para la implantación y certificación de la norma. Sólo necesitas contratar más personal por las necesidades propias de tu organización, de tus clientes, de algún requisito legal involucrado, o de las partes interesadas.</a:t>
            </a:r>
          </a:p>
        </p:txBody>
      </p:sp>
      <p:sp>
        <p:nvSpPr>
          <p:cNvPr id="14" name="Rectangle 8">
            <a:extLst>
              <a:ext uri="{FF2B5EF4-FFF2-40B4-BE49-F238E27FC236}">
                <a16:creationId xmlns:a16="http://schemas.microsoft.com/office/drawing/2014/main" id="{8ABF8A7F-BDA7-45B1-A760-9F12E8D6C75A}"/>
              </a:ext>
            </a:extLst>
          </p:cNvPr>
          <p:cNvSpPr/>
          <p:nvPr/>
        </p:nvSpPr>
        <p:spPr>
          <a:xfrm>
            <a:off x="617248" y="718017"/>
            <a:ext cx="159791" cy="159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5" name="Rectangle 9">
            <a:extLst>
              <a:ext uri="{FF2B5EF4-FFF2-40B4-BE49-F238E27FC236}">
                <a16:creationId xmlns:a16="http://schemas.microsoft.com/office/drawing/2014/main" id="{928D2CF7-15A4-41B0-958E-B1FF5A224E65}"/>
              </a:ext>
            </a:extLst>
          </p:cNvPr>
          <p:cNvSpPr/>
          <p:nvPr/>
        </p:nvSpPr>
        <p:spPr>
          <a:xfrm>
            <a:off x="818895" y="718017"/>
            <a:ext cx="159791" cy="159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6" name="Rectangle 10">
            <a:extLst>
              <a:ext uri="{FF2B5EF4-FFF2-40B4-BE49-F238E27FC236}">
                <a16:creationId xmlns:a16="http://schemas.microsoft.com/office/drawing/2014/main" id="{157BE062-F269-4F47-8413-A2032FEFAFC3}"/>
              </a:ext>
            </a:extLst>
          </p:cNvPr>
          <p:cNvSpPr/>
          <p:nvPr/>
        </p:nvSpPr>
        <p:spPr>
          <a:xfrm>
            <a:off x="1020541" y="718017"/>
            <a:ext cx="159791" cy="1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7" name="Rectangle 11">
            <a:extLst>
              <a:ext uri="{FF2B5EF4-FFF2-40B4-BE49-F238E27FC236}">
                <a16:creationId xmlns:a16="http://schemas.microsoft.com/office/drawing/2014/main" id="{33CB3BFC-6648-4DB7-8D9C-74165534DC79}"/>
              </a:ext>
            </a:extLst>
          </p:cNvPr>
          <p:cNvSpPr/>
          <p:nvPr/>
        </p:nvSpPr>
        <p:spPr>
          <a:xfrm>
            <a:off x="1220815" y="718017"/>
            <a:ext cx="159791" cy="1597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8" name="Rectangle 12">
            <a:extLst>
              <a:ext uri="{FF2B5EF4-FFF2-40B4-BE49-F238E27FC236}">
                <a16:creationId xmlns:a16="http://schemas.microsoft.com/office/drawing/2014/main" id="{237BD434-6D3C-45FF-A5B9-A79C625A1B3E}"/>
              </a:ext>
            </a:extLst>
          </p:cNvPr>
          <p:cNvSpPr/>
          <p:nvPr/>
        </p:nvSpPr>
        <p:spPr>
          <a:xfrm>
            <a:off x="1423474" y="718017"/>
            <a:ext cx="159791" cy="1597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Tree>
    <p:extLst>
      <p:ext uri="{BB962C8B-B14F-4D97-AF65-F5344CB8AC3E}">
        <p14:creationId xmlns:p14="http://schemas.microsoft.com/office/powerpoint/2010/main" val="8585187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100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par>
                          <p:cTn id="33" fill="hold">
                            <p:stCondLst>
                              <p:cond delay="3500"/>
                            </p:stCondLst>
                            <p:childTnLst>
                              <p:par>
                                <p:cTn id="34" presetID="10" presetClass="entr" presetSubtype="0" fill="hold" grpId="0" nodeType="afterEffect">
                                  <p:stCondLst>
                                    <p:cond delay="100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par>
                          <p:cTn id="37" fill="hold">
                            <p:stCondLst>
                              <p:cond delay="5000"/>
                            </p:stCondLst>
                            <p:childTnLst>
                              <p:par>
                                <p:cTn id="38" presetID="10" presetClass="entr" presetSubtype="0" fill="hold" grpId="0" nodeType="afterEffect">
                                  <p:stCondLst>
                                    <p:cond delay="100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500"/>
                                        <p:tgtEl>
                                          <p:spTgt spid="7">
                                            <p:txEl>
                                              <p:pRg st="2" end="2"/>
                                            </p:txEl>
                                          </p:spTgt>
                                        </p:tgtEl>
                                      </p:cBhvr>
                                    </p:animEffect>
                                  </p:childTnLst>
                                </p:cTn>
                              </p:par>
                            </p:childTnLst>
                          </p:cTn>
                        </p:par>
                        <p:par>
                          <p:cTn id="41" fill="hold">
                            <p:stCondLst>
                              <p:cond delay="6500"/>
                            </p:stCondLst>
                            <p:childTnLst>
                              <p:par>
                                <p:cTn id="42" presetID="10" presetClass="entr" presetSubtype="0" fill="hold" grpId="0" nodeType="afterEffect">
                                  <p:stCondLst>
                                    <p:cond delay="100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500"/>
                                        <p:tgtEl>
                                          <p:spTgt spid="7">
                                            <p:txEl>
                                              <p:pRg st="3" end="3"/>
                                            </p:txEl>
                                          </p:spTgt>
                                        </p:tgtEl>
                                      </p:cBhvr>
                                    </p:animEffect>
                                  </p:childTnLst>
                                </p:cTn>
                              </p:par>
                            </p:childTnLst>
                          </p:cTn>
                        </p:par>
                        <p:par>
                          <p:cTn id="45" fill="hold">
                            <p:stCondLst>
                              <p:cond delay="8000"/>
                            </p:stCondLst>
                            <p:childTnLst>
                              <p:par>
                                <p:cTn id="46" presetID="10" presetClass="entr" presetSubtype="0" fill="hold" grpId="0" nodeType="afterEffect">
                                  <p:stCondLst>
                                    <p:cond delay="100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500"/>
                                        <p:tgtEl>
                                          <p:spTgt spid="7">
                                            <p:txEl>
                                              <p:pRg st="4" end="4"/>
                                            </p:txEl>
                                          </p:spTgt>
                                        </p:tgtEl>
                                      </p:cBhvr>
                                    </p:animEffect>
                                  </p:childTnLst>
                                </p:cTn>
                              </p:par>
                            </p:childTnLst>
                          </p:cTn>
                        </p:par>
                        <p:par>
                          <p:cTn id="49" fill="hold">
                            <p:stCondLst>
                              <p:cond delay="9500"/>
                            </p:stCondLst>
                            <p:childTnLst>
                              <p:par>
                                <p:cTn id="50" presetID="10" presetClass="entr" presetSubtype="0" fill="hold" grpId="0" nodeType="afterEffect">
                                  <p:stCondLst>
                                    <p:cond delay="100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advAuto="0"/>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6135" y="485415"/>
            <a:ext cx="6451831" cy="701859"/>
          </a:xfrm>
          <a:prstGeom prst="rect">
            <a:avLst/>
          </a:prstGeom>
          <a:noFill/>
        </p:spPr>
        <p:txBody>
          <a:bodyPr wrap="none" rtlCol="0">
            <a:spAutoFit/>
          </a:bodyPr>
          <a:lstStyle/>
          <a:p>
            <a:r>
              <a:rPr lang="es-MX" sz="3961" dirty="0">
                <a:latin typeface="+mj-lt"/>
                <a:ea typeface="Open Sans" panose="020B0606030504020204" pitchFamily="34" charset="0"/>
                <a:cs typeface="Open Sans" panose="020B0606030504020204" pitchFamily="34" charset="0"/>
              </a:rPr>
              <a:t>Preguntas Frecuentes </a:t>
            </a:r>
            <a:r>
              <a:rPr lang="es-MX" sz="3961" dirty="0" err="1">
                <a:latin typeface="+mj-lt"/>
                <a:ea typeface="Open Sans" panose="020B0606030504020204" pitchFamily="34" charset="0"/>
                <a:cs typeface="Open Sans" panose="020B0606030504020204" pitchFamily="34" charset="0"/>
              </a:rPr>
              <a:t>FAQ’s</a:t>
            </a:r>
            <a:endParaRPr lang="es-MX" sz="3961" dirty="0">
              <a:latin typeface="+mj-lt"/>
              <a:ea typeface="Open Sans" panose="020B0606030504020204" pitchFamily="34" charset="0"/>
              <a:cs typeface="Open Sans" panose="020B0606030504020204" pitchFamily="34" charset="0"/>
            </a:endParaRPr>
          </a:p>
        </p:txBody>
      </p:sp>
      <p:sp>
        <p:nvSpPr>
          <p:cNvPr id="7" name="Rectangle 6"/>
          <p:cNvSpPr/>
          <p:nvPr/>
        </p:nvSpPr>
        <p:spPr>
          <a:xfrm>
            <a:off x="1100437" y="1287432"/>
            <a:ext cx="9482494" cy="4503925"/>
          </a:xfrm>
          <a:prstGeom prst="rect">
            <a:avLst/>
          </a:prstGeom>
        </p:spPr>
        <p:txBody>
          <a:bodyPr wrap="square">
            <a:spAutoFit/>
          </a:bodyPr>
          <a:lstStyle/>
          <a:p>
            <a:pPr algn="just">
              <a:lnSpc>
                <a:spcPct val="150000"/>
              </a:lnSpc>
              <a:spcAft>
                <a:spcPts val="1080"/>
              </a:spcAft>
            </a:pPr>
            <a:r>
              <a:rPr lang="es-ES" sz="1350" b="1" dirty="0">
                <a:solidFill>
                  <a:schemeClr val="bg2">
                    <a:lumMod val="50000"/>
                  </a:schemeClr>
                </a:solidFill>
              </a:rPr>
              <a:t>9. ¿Necesitamos cambiar la forma de hacer negocios?</a:t>
            </a:r>
          </a:p>
          <a:p>
            <a:pPr algn="just">
              <a:lnSpc>
                <a:spcPct val="150000"/>
              </a:lnSpc>
              <a:spcAft>
                <a:spcPts val="1080"/>
              </a:spcAft>
            </a:pPr>
            <a:r>
              <a:rPr lang="es-ES" sz="1350" dirty="0">
                <a:solidFill>
                  <a:schemeClr val="bg2">
                    <a:lumMod val="50000"/>
                  </a:schemeClr>
                </a:solidFill>
              </a:rPr>
              <a:t>No, tu organización no tiene que cambiar la forma en que hace tus negocios. El único objetivo de la norma es hacer más precisa tu forma de hacer negocios, es decir, tu gestión actual, para aumentar la eficacia de tus resultados.</a:t>
            </a:r>
          </a:p>
          <a:p>
            <a:pPr algn="just">
              <a:lnSpc>
                <a:spcPct val="150000"/>
              </a:lnSpc>
              <a:spcAft>
                <a:spcPts val="1080"/>
              </a:spcAft>
            </a:pPr>
            <a:r>
              <a:rPr lang="es-ES" sz="1350" b="1" dirty="0">
                <a:solidFill>
                  <a:schemeClr val="bg2">
                    <a:lumMod val="50000"/>
                  </a:schemeClr>
                </a:solidFill>
              </a:rPr>
              <a:t>10. ¿Necesitamos Personal Experto en la Norma y Auditores Certificados?</a:t>
            </a:r>
          </a:p>
          <a:p>
            <a:pPr algn="just">
              <a:lnSpc>
                <a:spcPct val="150000"/>
              </a:lnSpc>
              <a:spcAft>
                <a:spcPts val="1080"/>
              </a:spcAft>
            </a:pPr>
            <a:r>
              <a:rPr lang="es-ES" sz="1350" dirty="0">
                <a:solidFill>
                  <a:schemeClr val="bg2">
                    <a:lumMod val="50000"/>
                  </a:schemeClr>
                </a:solidFill>
              </a:rPr>
              <a:t>No, tu Personal sólo tiene que ser competente para gestionar los puntos sensibles de las actividades fundamentales de tu organización en los que se enfoca la norma; y los Auditores competentes para evaluar sí dicha gestión cumple con tales puntos. Nuestra asesoría, la documentación diseñada y los cursos de capacitación, incluidos en nuestros servicios, son suficientes para ello</a:t>
            </a:r>
          </a:p>
          <a:p>
            <a:pPr algn="just">
              <a:lnSpc>
                <a:spcPct val="150000"/>
              </a:lnSpc>
              <a:spcAft>
                <a:spcPts val="1080"/>
              </a:spcAft>
            </a:pPr>
            <a:r>
              <a:rPr lang="es-ES" sz="1350" b="1" dirty="0">
                <a:solidFill>
                  <a:schemeClr val="bg2">
                    <a:lumMod val="50000"/>
                  </a:schemeClr>
                </a:solidFill>
              </a:rPr>
              <a:t>11. ¿Gestión de la Certificación y Beneficios desde el primer *día?</a:t>
            </a:r>
          </a:p>
          <a:p>
            <a:pPr algn="just">
              <a:lnSpc>
                <a:spcPct val="150000"/>
              </a:lnSpc>
              <a:spcAft>
                <a:spcPts val="1080"/>
              </a:spcAft>
            </a:pPr>
            <a:r>
              <a:rPr lang="es-ES" sz="1350" dirty="0">
                <a:solidFill>
                  <a:schemeClr val="bg2">
                    <a:lumMod val="50000"/>
                  </a:schemeClr>
                </a:solidFill>
              </a:rPr>
              <a:t>Recomendamos la contratación de la Certificación desde el inicio de tu proyecto, para obtener los Beneficios de la Certificación desde el primer*día con la Constancia de Certificación, la cual, por ejemplo, ayuda a conseguir inmediatamente contratos importantes con clientes que exigen la certificación.</a:t>
            </a:r>
          </a:p>
        </p:txBody>
      </p:sp>
      <p:sp>
        <p:nvSpPr>
          <p:cNvPr id="14" name="Rectangle 8">
            <a:extLst>
              <a:ext uri="{FF2B5EF4-FFF2-40B4-BE49-F238E27FC236}">
                <a16:creationId xmlns:a16="http://schemas.microsoft.com/office/drawing/2014/main" id="{8ABF8A7F-BDA7-45B1-A760-9F12E8D6C75A}"/>
              </a:ext>
            </a:extLst>
          </p:cNvPr>
          <p:cNvSpPr/>
          <p:nvPr/>
        </p:nvSpPr>
        <p:spPr>
          <a:xfrm>
            <a:off x="617248" y="718017"/>
            <a:ext cx="159791" cy="159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5" name="Rectangle 9">
            <a:extLst>
              <a:ext uri="{FF2B5EF4-FFF2-40B4-BE49-F238E27FC236}">
                <a16:creationId xmlns:a16="http://schemas.microsoft.com/office/drawing/2014/main" id="{928D2CF7-15A4-41B0-958E-B1FF5A224E65}"/>
              </a:ext>
            </a:extLst>
          </p:cNvPr>
          <p:cNvSpPr/>
          <p:nvPr/>
        </p:nvSpPr>
        <p:spPr>
          <a:xfrm>
            <a:off x="818895" y="718017"/>
            <a:ext cx="159791" cy="159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6" name="Rectangle 10">
            <a:extLst>
              <a:ext uri="{FF2B5EF4-FFF2-40B4-BE49-F238E27FC236}">
                <a16:creationId xmlns:a16="http://schemas.microsoft.com/office/drawing/2014/main" id="{157BE062-F269-4F47-8413-A2032FEFAFC3}"/>
              </a:ext>
            </a:extLst>
          </p:cNvPr>
          <p:cNvSpPr/>
          <p:nvPr/>
        </p:nvSpPr>
        <p:spPr>
          <a:xfrm>
            <a:off x="1020541" y="718017"/>
            <a:ext cx="159791" cy="1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7" name="Rectangle 11">
            <a:extLst>
              <a:ext uri="{FF2B5EF4-FFF2-40B4-BE49-F238E27FC236}">
                <a16:creationId xmlns:a16="http://schemas.microsoft.com/office/drawing/2014/main" id="{33CB3BFC-6648-4DB7-8D9C-74165534DC79}"/>
              </a:ext>
            </a:extLst>
          </p:cNvPr>
          <p:cNvSpPr/>
          <p:nvPr/>
        </p:nvSpPr>
        <p:spPr>
          <a:xfrm>
            <a:off x="1220815" y="718017"/>
            <a:ext cx="159791" cy="1597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8" name="Rectangle 12">
            <a:extLst>
              <a:ext uri="{FF2B5EF4-FFF2-40B4-BE49-F238E27FC236}">
                <a16:creationId xmlns:a16="http://schemas.microsoft.com/office/drawing/2014/main" id="{237BD434-6D3C-45FF-A5B9-A79C625A1B3E}"/>
              </a:ext>
            </a:extLst>
          </p:cNvPr>
          <p:cNvSpPr/>
          <p:nvPr/>
        </p:nvSpPr>
        <p:spPr>
          <a:xfrm>
            <a:off x="1423474" y="718017"/>
            <a:ext cx="159791" cy="1597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Tree>
    <p:extLst>
      <p:ext uri="{BB962C8B-B14F-4D97-AF65-F5344CB8AC3E}">
        <p14:creationId xmlns:p14="http://schemas.microsoft.com/office/powerpoint/2010/main" val="5213461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100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par>
                          <p:cTn id="33" fill="hold">
                            <p:stCondLst>
                              <p:cond delay="3500"/>
                            </p:stCondLst>
                            <p:childTnLst>
                              <p:par>
                                <p:cTn id="34" presetID="10" presetClass="entr" presetSubtype="0" fill="hold" grpId="0" nodeType="afterEffect">
                                  <p:stCondLst>
                                    <p:cond delay="100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par>
                          <p:cTn id="37" fill="hold">
                            <p:stCondLst>
                              <p:cond delay="5000"/>
                            </p:stCondLst>
                            <p:childTnLst>
                              <p:par>
                                <p:cTn id="38" presetID="10" presetClass="entr" presetSubtype="0" fill="hold" grpId="0" nodeType="afterEffect">
                                  <p:stCondLst>
                                    <p:cond delay="100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500"/>
                                        <p:tgtEl>
                                          <p:spTgt spid="7">
                                            <p:txEl>
                                              <p:pRg st="2" end="2"/>
                                            </p:txEl>
                                          </p:spTgt>
                                        </p:tgtEl>
                                      </p:cBhvr>
                                    </p:animEffect>
                                  </p:childTnLst>
                                </p:cTn>
                              </p:par>
                            </p:childTnLst>
                          </p:cTn>
                        </p:par>
                        <p:par>
                          <p:cTn id="41" fill="hold">
                            <p:stCondLst>
                              <p:cond delay="6500"/>
                            </p:stCondLst>
                            <p:childTnLst>
                              <p:par>
                                <p:cTn id="42" presetID="10" presetClass="entr" presetSubtype="0" fill="hold" grpId="0" nodeType="afterEffect">
                                  <p:stCondLst>
                                    <p:cond delay="100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500"/>
                                        <p:tgtEl>
                                          <p:spTgt spid="7">
                                            <p:txEl>
                                              <p:pRg st="3" end="3"/>
                                            </p:txEl>
                                          </p:spTgt>
                                        </p:tgtEl>
                                      </p:cBhvr>
                                    </p:animEffect>
                                  </p:childTnLst>
                                </p:cTn>
                              </p:par>
                            </p:childTnLst>
                          </p:cTn>
                        </p:par>
                        <p:par>
                          <p:cTn id="45" fill="hold">
                            <p:stCondLst>
                              <p:cond delay="8000"/>
                            </p:stCondLst>
                            <p:childTnLst>
                              <p:par>
                                <p:cTn id="46" presetID="10" presetClass="entr" presetSubtype="0" fill="hold" grpId="0" nodeType="afterEffect">
                                  <p:stCondLst>
                                    <p:cond delay="100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500"/>
                                        <p:tgtEl>
                                          <p:spTgt spid="7">
                                            <p:txEl>
                                              <p:pRg st="4" end="4"/>
                                            </p:txEl>
                                          </p:spTgt>
                                        </p:tgtEl>
                                      </p:cBhvr>
                                    </p:animEffect>
                                  </p:childTnLst>
                                </p:cTn>
                              </p:par>
                            </p:childTnLst>
                          </p:cTn>
                        </p:par>
                        <p:par>
                          <p:cTn id="49" fill="hold">
                            <p:stCondLst>
                              <p:cond delay="9500"/>
                            </p:stCondLst>
                            <p:childTnLst>
                              <p:par>
                                <p:cTn id="50" presetID="10" presetClass="entr" presetSubtype="0" fill="hold" grpId="0" nodeType="afterEffect">
                                  <p:stCondLst>
                                    <p:cond delay="100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fade">
                                      <p:cBhvr>
                                        <p:cTn id="5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advAuto="0"/>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iPad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7980" y="1119881"/>
            <a:ext cx="4216041" cy="623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1369586" y="-51465"/>
            <a:ext cx="9466443" cy="820722"/>
          </a:xfrm>
        </p:spPr>
        <p:txBody>
          <a:bodyPr/>
          <a:lstStyle/>
          <a:p>
            <a:r>
              <a:rPr lang="es-MX" dirty="0"/>
              <a:t>Qué es la ISO 22000</a:t>
            </a:r>
            <a:endParaRPr lang="id-ID" dirty="0"/>
          </a:p>
        </p:txBody>
      </p:sp>
      <p:sp>
        <p:nvSpPr>
          <p:cNvPr id="10" name="Text Placeholder 9"/>
          <p:cNvSpPr>
            <a:spLocks noGrp="1"/>
          </p:cNvSpPr>
          <p:nvPr>
            <p:ph type="body" sz="quarter" idx="13"/>
          </p:nvPr>
        </p:nvSpPr>
        <p:spPr>
          <a:xfrm>
            <a:off x="199146" y="624157"/>
            <a:ext cx="11807324" cy="507777"/>
          </a:xfrm>
        </p:spPr>
        <p:txBody>
          <a:bodyPr vert="horz" lIns="24304" tIns="45720" rIns="24304" bIns="45720" rtlCol="0">
            <a:noAutofit/>
          </a:bodyPr>
          <a:lstStyle/>
          <a:p>
            <a:pPr>
              <a:lnSpc>
                <a:spcPct val="120000"/>
              </a:lnSpc>
            </a:pPr>
            <a:r>
              <a:rPr lang="es-MX" sz="1181" b="1" dirty="0">
                <a:solidFill>
                  <a:schemeClr val="tx1">
                    <a:lumMod val="50000"/>
                    <a:lumOff val="50000"/>
                  </a:schemeClr>
                </a:solidFill>
              </a:rPr>
              <a:t>Es un estándar con mejores prácticas de gestión para </a:t>
            </a:r>
            <a:r>
              <a:rPr lang="es-MX" sz="1181" b="1" dirty="0">
                <a:solidFill>
                  <a:schemeClr val="accent6"/>
                </a:solidFill>
              </a:rPr>
              <a:t>complementar las actividades de la organización</a:t>
            </a:r>
            <a:r>
              <a:rPr lang="es-MX" sz="1181" b="1" baseline="30000" dirty="0">
                <a:solidFill>
                  <a:schemeClr val="accent6"/>
                </a:solidFill>
              </a:rPr>
              <a:t>1</a:t>
            </a:r>
            <a:r>
              <a:rPr lang="es-MX" sz="1181" b="1" dirty="0">
                <a:solidFill>
                  <a:schemeClr val="accent6"/>
                </a:solidFill>
              </a:rPr>
              <a:t> de tu empresa</a:t>
            </a:r>
            <a:r>
              <a:rPr lang="es-MX" sz="1181" b="1" dirty="0">
                <a:solidFill>
                  <a:schemeClr val="tx1">
                    <a:lumMod val="50000"/>
                    <a:lumOff val="50000"/>
                  </a:schemeClr>
                </a:solidFill>
              </a:rPr>
              <a:t>, a fin de aumentar su capacidad de proporcionar regularmente alimentos y productos inocuos, incluyendo servicios, que satisfagan los requerimientos de tus clientes y los requisitos legales</a:t>
            </a:r>
            <a:r>
              <a:rPr lang="es-MX" sz="1181" dirty="0">
                <a:solidFill>
                  <a:schemeClr val="tx1">
                    <a:lumMod val="50000"/>
                    <a:lumOff val="50000"/>
                  </a:schemeClr>
                </a:solidFill>
              </a:rPr>
              <a:t>.</a:t>
            </a:r>
            <a:endParaRPr lang="id-ID" sz="1181" dirty="0">
              <a:solidFill>
                <a:schemeClr val="tx1">
                  <a:lumMod val="50000"/>
                  <a:lumOff val="50000"/>
                </a:schemeClr>
              </a:solidFill>
            </a:endParaRPr>
          </a:p>
        </p:txBody>
      </p:sp>
      <p:sp>
        <p:nvSpPr>
          <p:cNvPr id="36" name="Oval 35"/>
          <p:cNvSpPr/>
          <p:nvPr/>
        </p:nvSpPr>
        <p:spPr>
          <a:xfrm rot="802436">
            <a:off x="8320905" y="4464234"/>
            <a:ext cx="810206" cy="810206"/>
          </a:xfrm>
          <a:prstGeom prst="ellipse">
            <a:avLst/>
          </a:prstGeom>
          <a:solidFill>
            <a:schemeClr val="accent3"/>
          </a:solidFill>
          <a:ln w="5715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823185">
              <a:defRPr/>
            </a:pPr>
            <a:endParaRPr lang="en-US" sz="2160" dirty="0">
              <a:solidFill>
                <a:srgbClr val="9B9B9B">
                  <a:lumMod val="50000"/>
                </a:srgbClr>
              </a:solidFill>
              <a:latin typeface="Open sans"/>
              <a:cs typeface="Helvetica Light"/>
            </a:endParaRPr>
          </a:p>
        </p:txBody>
      </p:sp>
      <p:grpSp>
        <p:nvGrpSpPr>
          <p:cNvPr id="45" name="Group 44"/>
          <p:cNvGrpSpPr/>
          <p:nvPr/>
        </p:nvGrpSpPr>
        <p:grpSpPr>
          <a:xfrm>
            <a:off x="8596727" y="4680706"/>
            <a:ext cx="269788" cy="360113"/>
            <a:chOff x="2487468" y="1943557"/>
            <a:chExt cx="299688" cy="400024"/>
          </a:xfrm>
          <a:solidFill>
            <a:schemeClr val="bg1"/>
          </a:solidFill>
        </p:grpSpPr>
        <p:sp>
          <p:nvSpPr>
            <p:cNvPr id="46" name="Freeform 116"/>
            <p:cNvSpPr>
              <a:spLocks noEditPoints="1"/>
            </p:cNvSpPr>
            <p:nvPr/>
          </p:nvSpPr>
          <p:spPr bwMode="auto">
            <a:xfrm>
              <a:off x="2487468" y="1943557"/>
              <a:ext cx="299688" cy="400024"/>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sp>
          <p:nvSpPr>
            <p:cNvPr id="47" name="Freeform 117"/>
            <p:cNvSpPr>
              <a:spLocks/>
            </p:cNvSpPr>
            <p:nvPr/>
          </p:nvSpPr>
          <p:spPr bwMode="auto">
            <a:xfrm>
              <a:off x="2611567" y="2181195"/>
              <a:ext cx="50168" cy="75252"/>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grpSp>
      <p:sp>
        <p:nvSpPr>
          <p:cNvPr id="75" name="Rectangle 74"/>
          <p:cNvSpPr/>
          <p:nvPr/>
        </p:nvSpPr>
        <p:spPr>
          <a:xfrm>
            <a:off x="9167674" y="4840439"/>
            <a:ext cx="2746821" cy="1339341"/>
          </a:xfrm>
          <a:prstGeom prst="rect">
            <a:avLst/>
          </a:prstGeom>
        </p:spPr>
        <p:txBody>
          <a:bodyPr wrap="square">
            <a:spAutoFit/>
          </a:bodyPr>
          <a:lstStyle/>
          <a:p>
            <a:pPr defTabSz="823185"/>
            <a:r>
              <a:rPr lang="es-MX" sz="1013" dirty="0">
                <a:solidFill>
                  <a:srgbClr val="464646"/>
                </a:solidFill>
              </a:rPr>
              <a:t>Reaccionar ante la no conformidad, llevando a cabo acciones para controlarla y corregirla; y hacer frente a las consecuencias. También, evaluar la necesidad de tomar +acciones para eliminar las causas de la no conformidad, a fin de que no vuelva a ocurrir, ni ocurra en otra parte.</a:t>
            </a:r>
          </a:p>
        </p:txBody>
      </p:sp>
      <p:sp>
        <p:nvSpPr>
          <p:cNvPr id="76" name="TextBox 75"/>
          <p:cNvSpPr txBox="1"/>
          <p:nvPr/>
        </p:nvSpPr>
        <p:spPr>
          <a:xfrm>
            <a:off x="9167675" y="4345319"/>
            <a:ext cx="2359316" cy="549381"/>
          </a:xfrm>
          <a:prstGeom prst="rect">
            <a:avLst/>
          </a:prstGeom>
          <a:noFill/>
        </p:spPr>
        <p:txBody>
          <a:bodyPr wrap="square" rtlCol="0">
            <a:spAutoFit/>
          </a:bodyPr>
          <a:lstStyle/>
          <a:p>
            <a:pPr defTabSz="823185"/>
            <a:r>
              <a:rPr lang="es-MX" sz="1485" b="1" dirty="0">
                <a:solidFill>
                  <a:prstClr val="black"/>
                </a:solidFill>
                <a:latin typeface="Lato"/>
              </a:rPr>
              <a:t>Al buscar mejorar los resultados obtenidos</a:t>
            </a:r>
            <a:endParaRPr lang="en-US" sz="1485" b="1" dirty="0">
              <a:solidFill>
                <a:prstClr val="black"/>
              </a:solidFill>
              <a:latin typeface="Lato"/>
            </a:endParaRPr>
          </a:p>
        </p:txBody>
      </p:sp>
      <p:sp>
        <p:nvSpPr>
          <p:cNvPr id="23" name="Oval 22"/>
          <p:cNvSpPr/>
          <p:nvPr/>
        </p:nvSpPr>
        <p:spPr>
          <a:xfrm>
            <a:off x="8434794" y="3003513"/>
            <a:ext cx="810206" cy="810206"/>
          </a:xfrm>
          <a:prstGeom prst="ellipse">
            <a:avLst/>
          </a:prstGeom>
          <a:solidFill>
            <a:schemeClr val="accent2"/>
          </a:solidFill>
          <a:ln w="57150" cmpd="sng">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823185">
              <a:defRPr/>
            </a:pPr>
            <a:endParaRPr lang="en-US" sz="2160" dirty="0">
              <a:solidFill>
                <a:srgbClr val="9B9B9B">
                  <a:lumMod val="50000"/>
                </a:srgbClr>
              </a:solidFill>
              <a:latin typeface="Open sans"/>
              <a:cs typeface="Helvetica Light"/>
            </a:endParaRPr>
          </a:p>
        </p:txBody>
      </p:sp>
      <p:sp>
        <p:nvSpPr>
          <p:cNvPr id="52" name="Oval 51"/>
          <p:cNvSpPr/>
          <p:nvPr/>
        </p:nvSpPr>
        <p:spPr>
          <a:xfrm>
            <a:off x="3193732" y="4698196"/>
            <a:ext cx="810206" cy="810206"/>
          </a:xfrm>
          <a:prstGeom prst="ellipse">
            <a:avLst/>
          </a:prstGeom>
          <a:solidFill>
            <a:schemeClr val="accent6"/>
          </a:solidFill>
          <a:ln w="57150" cmpd="sng">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823185">
              <a:defRPr/>
            </a:pPr>
            <a:endParaRPr lang="en-US" sz="2160" dirty="0">
              <a:solidFill>
                <a:srgbClr val="9B9B9B">
                  <a:lumMod val="50000"/>
                </a:srgbClr>
              </a:solidFill>
              <a:latin typeface="Open sans"/>
              <a:cs typeface="Helvetica Light"/>
            </a:endParaRPr>
          </a:p>
        </p:txBody>
      </p:sp>
      <p:grpSp>
        <p:nvGrpSpPr>
          <p:cNvPr id="56" name="Group 55"/>
          <p:cNvGrpSpPr/>
          <p:nvPr/>
        </p:nvGrpSpPr>
        <p:grpSpPr>
          <a:xfrm>
            <a:off x="3413162" y="4932412"/>
            <a:ext cx="360113" cy="358924"/>
            <a:chOff x="2437300" y="1144829"/>
            <a:chExt cx="400024" cy="398703"/>
          </a:xfrm>
          <a:solidFill>
            <a:schemeClr val="bg1"/>
          </a:solidFill>
        </p:grpSpPr>
        <p:sp>
          <p:nvSpPr>
            <p:cNvPr id="57" name="Freeform 129"/>
            <p:cNvSpPr>
              <a:spLocks noEditPoints="1"/>
            </p:cNvSpPr>
            <p:nvPr/>
          </p:nvSpPr>
          <p:spPr bwMode="auto">
            <a:xfrm>
              <a:off x="2437300" y="1144829"/>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sp>
          <p:nvSpPr>
            <p:cNvPr id="58" name="Freeform 130"/>
            <p:cNvSpPr>
              <a:spLocks noEditPoints="1"/>
            </p:cNvSpPr>
            <p:nvPr/>
          </p:nvSpPr>
          <p:spPr bwMode="auto">
            <a:xfrm>
              <a:off x="2686820" y="1193678"/>
              <a:ext cx="100336" cy="100336"/>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grpSp>
      <p:grpSp>
        <p:nvGrpSpPr>
          <p:cNvPr id="62" name="Group 61"/>
          <p:cNvGrpSpPr/>
          <p:nvPr/>
        </p:nvGrpSpPr>
        <p:grpSpPr>
          <a:xfrm>
            <a:off x="8662062" y="3237134"/>
            <a:ext cx="366056" cy="360113"/>
            <a:chOff x="4033434" y="344782"/>
            <a:chExt cx="406625" cy="400024"/>
          </a:xfrm>
          <a:solidFill>
            <a:schemeClr val="bg1"/>
          </a:solidFill>
        </p:grpSpPr>
        <p:sp>
          <p:nvSpPr>
            <p:cNvPr id="63" name="Freeform 137"/>
            <p:cNvSpPr>
              <a:spLocks/>
            </p:cNvSpPr>
            <p:nvPr/>
          </p:nvSpPr>
          <p:spPr bwMode="auto">
            <a:xfrm>
              <a:off x="4255229" y="394950"/>
              <a:ext cx="132021" cy="130701"/>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sp>
          <p:nvSpPr>
            <p:cNvPr id="64" name="Freeform 138"/>
            <p:cNvSpPr>
              <a:spLocks noEditPoints="1"/>
            </p:cNvSpPr>
            <p:nvPr/>
          </p:nvSpPr>
          <p:spPr bwMode="auto">
            <a:xfrm>
              <a:off x="4033434" y="344782"/>
              <a:ext cx="406625" cy="400024"/>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sp>
          <p:nvSpPr>
            <p:cNvPr id="65" name="Freeform 139"/>
            <p:cNvSpPr>
              <a:spLocks/>
            </p:cNvSpPr>
            <p:nvPr/>
          </p:nvSpPr>
          <p:spPr bwMode="auto">
            <a:xfrm>
              <a:off x="4249948" y="344782"/>
              <a:ext cx="187470" cy="187470"/>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grpSp>
      <p:sp>
        <p:nvSpPr>
          <p:cNvPr id="71" name="Rectangle 70"/>
          <p:cNvSpPr/>
          <p:nvPr/>
        </p:nvSpPr>
        <p:spPr>
          <a:xfrm>
            <a:off x="9381377" y="3090814"/>
            <a:ext cx="2683243" cy="1183466"/>
          </a:xfrm>
          <a:prstGeom prst="rect">
            <a:avLst/>
          </a:prstGeom>
        </p:spPr>
        <p:txBody>
          <a:bodyPr wrap="square">
            <a:spAutoFit/>
          </a:bodyPr>
          <a:lstStyle/>
          <a:p>
            <a:pPr defTabSz="823185"/>
            <a:r>
              <a:rPr lang="es-MX" sz="1013" dirty="0">
                <a:solidFill>
                  <a:srgbClr val="464646"/>
                </a:solidFill>
              </a:rPr>
              <a:t>Analizar y evaluar datos e información, p.ej., resultados de las actividades de verificación relacionadas con los </a:t>
            </a:r>
            <a:r>
              <a:rPr lang="es-MX" sz="1013" dirty="0" err="1">
                <a:solidFill>
                  <a:srgbClr val="464646"/>
                </a:solidFill>
              </a:rPr>
              <a:t>PPRs</a:t>
            </a:r>
            <a:r>
              <a:rPr lang="es-MX" sz="1013" dirty="0">
                <a:solidFill>
                  <a:srgbClr val="464646"/>
                </a:solidFill>
              </a:rPr>
              <a:t> y el plan de control de peligros, desempeño de los proveedores externos; resultados de los objetivos (e indicadores) enfocados en la inocuidad, etc.</a:t>
            </a:r>
            <a:endParaRPr lang="id-ID" sz="1013" dirty="0">
              <a:solidFill>
                <a:srgbClr val="464646"/>
              </a:solidFill>
              <a:latin typeface="Open sans"/>
            </a:endParaRPr>
          </a:p>
        </p:txBody>
      </p:sp>
      <p:sp>
        <p:nvSpPr>
          <p:cNvPr id="72" name="TextBox 71"/>
          <p:cNvSpPr txBox="1"/>
          <p:nvPr/>
        </p:nvSpPr>
        <p:spPr>
          <a:xfrm>
            <a:off x="9381378" y="2829595"/>
            <a:ext cx="2202416" cy="320857"/>
          </a:xfrm>
          <a:prstGeom prst="rect">
            <a:avLst/>
          </a:prstGeom>
          <a:noFill/>
        </p:spPr>
        <p:txBody>
          <a:bodyPr wrap="square" rtlCol="0">
            <a:spAutoFit/>
          </a:bodyPr>
          <a:lstStyle/>
          <a:p>
            <a:pPr defTabSz="823185"/>
            <a:r>
              <a:rPr lang="es-MX" sz="1485" b="1" dirty="0">
                <a:solidFill>
                  <a:prstClr val="black"/>
                </a:solidFill>
                <a:latin typeface="Lato"/>
              </a:rPr>
              <a:t>Al evaluar resultados</a:t>
            </a:r>
            <a:endParaRPr lang="en-US" sz="1485" b="1" dirty="0">
              <a:solidFill>
                <a:prstClr val="black"/>
              </a:solidFill>
              <a:latin typeface="Lato"/>
            </a:endParaRPr>
          </a:p>
        </p:txBody>
      </p:sp>
      <p:sp>
        <p:nvSpPr>
          <p:cNvPr id="33" name="Oval 32"/>
          <p:cNvSpPr/>
          <p:nvPr/>
        </p:nvSpPr>
        <p:spPr>
          <a:xfrm rot="346519">
            <a:off x="3067247" y="3303324"/>
            <a:ext cx="810206" cy="810206"/>
          </a:xfrm>
          <a:prstGeom prst="ellipse">
            <a:avLst/>
          </a:prstGeom>
          <a:solidFill>
            <a:schemeClr val="accent5"/>
          </a:solidFill>
          <a:ln w="57150" cmpd="sng">
            <a:solidFill>
              <a:schemeClr val="accent5">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823185">
              <a:defRPr/>
            </a:pPr>
            <a:endParaRPr lang="en-US" sz="2160" dirty="0">
              <a:solidFill>
                <a:srgbClr val="9B9B9B">
                  <a:lumMod val="50000"/>
                </a:srgbClr>
              </a:solidFill>
              <a:latin typeface="Open sans"/>
              <a:cs typeface="Helvetica Light"/>
            </a:endParaRPr>
          </a:p>
        </p:txBody>
      </p:sp>
      <p:sp>
        <p:nvSpPr>
          <p:cNvPr id="77" name="Rectangle 76"/>
          <p:cNvSpPr/>
          <p:nvPr/>
        </p:nvSpPr>
        <p:spPr>
          <a:xfrm>
            <a:off x="143192" y="4864879"/>
            <a:ext cx="2939223" cy="1183466"/>
          </a:xfrm>
          <a:prstGeom prst="rect">
            <a:avLst/>
          </a:prstGeom>
        </p:spPr>
        <p:txBody>
          <a:bodyPr wrap="square">
            <a:spAutoFit/>
          </a:bodyPr>
          <a:lstStyle/>
          <a:p>
            <a:pPr algn="r" defTabSz="823185"/>
            <a:r>
              <a:rPr lang="es-MX" sz="1013" dirty="0">
                <a:solidFill>
                  <a:srgbClr val="464646"/>
                </a:solidFill>
              </a:rPr>
              <a:t>Determinar y proporcionar los recursos necesarios para gestionar la inocuidad de los productos y servicios, tales como, personas competentes y concientizadas, comunicaciones pertinentes, contar con una infraestructura y ambiente adecuados para la operación de los procesos, etc.</a:t>
            </a:r>
            <a:endParaRPr lang="id-ID" sz="1013" dirty="0">
              <a:solidFill>
                <a:srgbClr val="464646"/>
              </a:solidFill>
              <a:latin typeface="Open sans"/>
            </a:endParaRPr>
          </a:p>
        </p:txBody>
      </p:sp>
      <p:sp>
        <p:nvSpPr>
          <p:cNvPr id="78" name="TextBox 77"/>
          <p:cNvSpPr txBox="1"/>
          <p:nvPr/>
        </p:nvSpPr>
        <p:spPr>
          <a:xfrm>
            <a:off x="978976" y="4603661"/>
            <a:ext cx="2103440" cy="320857"/>
          </a:xfrm>
          <a:prstGeom prst="rect">
            <a:avLst/>
          </a:prstGeom>
          <a:noFill/>
        </p:spPr>
        <p:txBody>
          <a:bodyPr wrap="square" lIns="0" rtlCol="0">
            <a:spAutoFit/>
          </a:bodyPr>
          <a:lstStyle/>
          <a:p>
            <a:pPr algn="r" defTabSz="823185"/>
            <a:r>
              <a:rPr lang="es-MX" sz="1485" b="1" dirty="0">
                <a:solidFill>
                  <a:prstClr val="black"/>
                </a:solidFill>
                <a:latin typeface="Lato"/>
              </a:rPr>
              <a:t>Al asignar recursos</a:t>
            </a:r>
            <a:endParaRPr lang="en-US" sz="1485" b="1" dirty="0">
              <a:solidFill>
                <a:prstClr val="black"/>
              </a:solidFill>
              <a:latin typeface="Lato"/>
            </a:endParaRPr>
          </a:p>
        </p:txBody>
      </p:sp>
      <p:sp>
        <p:nvSpPr>
          <p:cNvPr id="27" name="Oval 26"/>
          <p:cNvSpPr/>
          <p:nvPr/>
        </p:nvSpPr>
        <p:spPr>
          <a:xfrm rot="433241">
            <a:off x="3262284" y="1411199"/>
            <a:ext cx="810206" cy="810206"/>
          </a:xfrm>
          <a:prstGeom prst="ellipse">
            <a:avLst/>
          </a:prstGeom>
          <a:solidFill>
            <a:schemeClr val="accent4"/>
          </a:solidFill>
          <a:ln w="57150" cmpd="sng">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823185">
              <a:defRPr/>
            </a:pPr>
            <a:endParaRPr lang="en-US" sz="2160" dirty="0">
              <a:solidFill>
                <a:srgbClr val="9B9B9B">
                  <a:lumMod val="50000"/>
                </a:srgbClr>
              </a:solidFill>
              <a:latin typeface="Open sans"/>
              <a:cs typeface="Helvetica Light"/>
            </a:endParaRPr>
          </a:p>
        </p:txBody>
      </p:sp>
      <p:sp>
        <p:nvSpPr>
          <p:cNvPr id="18" name="Oval 17"/>
          <p:cNvSpPr/>
          <p:nvPr/>
        </p:nvSpPr>
        <p:spPr>
          <a:xfrm rot="20815123">
            <a:off x="8151585" y="1570005"/>
            <a:ext cx="810206" cy="810206"/>
          </a:xfrm>
          <a:prstGeom prst="ellipse">
            <a:avLst/>
          </a:prstGeom>
          <a:solidFill>
            <a:schemeClr val="accent1"/>
          </a:solidFill>
          <a:ln w="57150" cmpd="sng">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defTabSz="823185">
              <a:defRPr/>
            </a:pPr>
            <a:endParaRPr lang="en-US" sz="2160" dirty="0">
              <a:solidFill>
                <a:srgbClr val="9B9B9B">
                  <a:lumMod val="50000"/>
                </a:srgbClr>
              </a:solidFill>
              <a:latin typeface="Open sans"/>
              <a:cs typeface="Helvetica Light"/>
            </a:endParaRPr>
          </a:p>
        </p:txBody>
      </p:sp>
      <p:sp>
        <p:nvSpPr>
          <p:cNvPr id="67" name="Rectangle 66"/>
          <p:cNvSpPr/>
          <p:nvPr/>
        </p:nvSpPr>
        <p:spPr>
          <a:xfrm>
            <a:off x="9025739" y="1903504"/>
            <a:ext cx="2684667" cy="871713"/>
          </a:xfrm>
          <a:prstGeom prst="rect">
            <a:avLst/>
          </a:prstGeom>
        </p:spPr>
        <p:txBody>
          <a:bodyPr wrap="square">
            <a:spAutoFit/>
          </a:bodyPr>
          <a:lstStyle/>
          <a:p>
            <a:pPr defTabSz="823185"/>
            <a:r>
              <a:rPr lang="es-MX" sz="1013" dirty="0">
                <a:solidFill>
                  <a:srgbClr val="464646"/>
                </a:solidFill>
              </a:rPr>
              <a:t>Implementar los procesos necesarios para cumplir los requerimientos sobre la realización de productos inocuos; e implementar las acciones determinadas para abordar los R&amp;O claves.</a:t>
            </a:r>
            <a:endParaRPr lang="id-ID" sz="1013" dirty="0">
              <a:solidFill>
                <a:srgbClr val="464646"/>
              </a:solidFill>
              <a:latin typeface="Open sans"/>
            </a:endParaRPr>
          </a:p>
        </p:txBody>
      </p:sp>
      <p:sp>
        <p:nvSpPr>
          <p:cNvPr id="68" name="TextBox 67"/>
          <p:cNvSpPr txBox="1"/>
          <p:nvPr/>
        </p:nvSpPr>
        <p:spPr>
          <a:xfrm>
            <a:off x="9025740" y="1388426"/>
            <a:ext cx="2684666" cy="549381"/>
          </a:xfrm>
          <a:prstGeom prst="rect">
            <a:avLst/>
          </a:prstGeom>
          <a:noFill/>
        </p:spPr>
        <p:txBody>
          <a:bodyPr wrap="square" rtlCol="0">
            <a:spAutoFit/>
          </a:bodyPr>
          <a:lstStyle/>
          <a:p>
            <a:pPr defTabSz="823185"/>
            <a:r>
              <a:rPr lang="es-MX" sz="1485" b="1" dirty="0">
                <a:solidFill>
                  <a:prstClr val="black"/>
                </a:solidFill>
                <a:latin typeface="Lato"/>
              </a:rPr>
              <a:t>Al llevar a cabo las operaciones</a:t>
            </a:r>
            <a:endParaRPr lang="en-US" sz="1485" b="1" dirty="0">
              <a:solidFill>
                <a:prstClr val="black"/>
              </a:solidFill>
              <a:latin typeface="Lato"/>
            </a:endParaRPr>
          </a:p>
        </p:txBody>
      </p:sp>
      <p:sp>
        <p:nvSpPr>
          <p:cNvPr id="66" name="Freeform 30"/>
          <p:cNvSpPr>
            <a:spLocks/>
          </p:cNvSpPr>
          <p:nvPr/>
        </p:nvSpPr>
        <p:spPr bwMode="auto">
          <a:xfrm>
            <a:off x="3287825" y="3535989"/>
            <a:ext cx="380317" cy="345852"/>
          </a:xfrm>
          <a:custGeom>
            <a:avLst/>
            <a:gdLst>
              <a:gd name="T0" fmla="*/ 120 w 135"/>
              <a:gd name="T1" fmla="*/ 15 h 123"/>
              <a:gd name="T2" fmla="*/ 70 w 135"/>
              <a:gd name="T3" fmla="*/ 15 h 123"/>
              <a:gd name="T4" fmla="*/ 11 w 135"/>
              <a:gd name="T5" fmla="*/ 72 h 123"/>
              <a:gd name="T6" fmla="*/ 11 w 135"/>
              <a:gd name="T7" fmla="*/ 112 h 123"/>
              <a:gd name="T8" fmla="*/ 51 w 135"/>
              <a:gd name="T9" fmla="*/ 112 h 123"/>
              <a:gd name="T10" fmla="*/ 109 w 135"/>
              <a:gd name="T11" fmla="*/ 54 h 123"/>
              <a:gd name="T12" fmla="*/ 109 w 135"/>
              <a:gd name="T13" fmla="*/ 26 h 123"/>
              <a:gd name="T14" fmla="*/ 81 w 135"/>
              <a:gd name="T15" fmla="*/ 26 h 123"/>
              <a:gd name="T16" fmla="*/ 37 w 135"/>
              <a:gd name="T17" fmla="*/ 70 h 123"/>
              <a:gd name="T18" fmla="*/ 37 w 135"/>
              <a:gd name="T19" fmla="*/ 75 h 123"/>
              <a:gd name="T20" fmla="*/ 43 w 135"/>
              <a:gd name="T21" fmla="*/ 75 h 123"/>
              <a:gd name="T22" fmla="*/ 87 w 135"/>
              <a:gd name="T23" fmla="*/ 32 h 123"/>
              <a:gd name="T24" fmla="*/ 103 w 135"/>
              <a:gd name="T25" fmla="*/ 32 h 123"/>
              <a:gd name="T26" fmla="*/ 103 w 135"/>
              <a:gd name="T27" fmla="*/ 48 h 123"/>
              <a:gd name="T28" fmla="*/ 45 w 135"/>
              <a:gd name="T29" fmla="*/ 106 h 123"/>
              <a:gd name="T30" fmla="*/ 17 w 135"/>
              <a:gd name="T31" fmla="*/ 106 h 123"/>
              <a:gd name="T32" fmla="*/ 17 w 135"/>
              <a:gd name="T33" fmla="*/ 78 h 123"/>
              <a:gd name="T34" fmla="*/ 75 w 135"/>
              <a:gd name="T35" fmla="*/ 21 h 123"/>
              <a:gd name="T36" fmla="*/ 114 w 135"/>
              <a:gd name="T37" fmla="*/ 21 h 123"/>
              <a:gd name="T38" fmla="*/ 114 w 135"/>
              <a:gd name="T39" fmla="*/ 60 h 123"/>
              <a:gd name="T40" fmla="*/ 71 w 135"/>
              <a:gd name="T41" fmla="*/ 104 h 123"/>
              <a:gd name="T42" fmla="*/ 71 w 135"/>
              <a:gd name="T43" fmla="*/ 109 h 123"/>
              <a:gd name="T44" fmla="*/ 77 w 135"/>
              <a:gd name="T45" fmla="*/ 109 h 123"/>
              <a:gd name="T46" fmla="*/ 120 w 135"/>
              <a:gd name="T47" fmla="*/ 65 h 123"/>
              <a:gd name="T48" fmla="*/ 120 w 135"/>
              <a:gd name="T49"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23">
                <a:moveTo>
                  <a:pt x="120" y="15"/>
                </a:moveTo>
                <a:cubicBezTo>
                  <a:pt x="106" y="0"/>
                  <a:pt x="84" y="0"/>
                  <a:pt x="70" y="15"/>
                </a:cubicBezTo>
                <a:cubicBezTo>
                  <a:pt x="11" y="72"/>
                  <a:pt x="11" y="72"/>
                  <a:pt x="11" y="72"/>
                </a:cubicBezTo>
                <a:cubicBezTo>
                  <a:pt x="0" y="83"/>
                  <a:pt x="0" y="101"/>
                  <a:pt x="11" y="112"/>
                </a:cubicBezTo>
                <a:cubicBezTo>
                  <a:pt x="22" y="123"/>
                  <a:pt x="40" y="123"/>
                  <a:pt x="51" y="112"/>
                </a:cubicBezTo>
                <a:cubicBezTo>
                  <a:pt x="109" y="54"/>
                  <a:pt x="109" y="54"/>
                  <a:pt x="109" y="54"/>
                </a:cubicBezTo>
                <a:cubicBezTo>
                  <a:pt x="117" y="46"/>
                  <a:pt x="117" y="34"/>
                  <a:pt x="109" y="26"/>
                </a:cubicBezTo>
                <a:cubicBezTo>
                  <a:pt x="101" y="18"/>
                  <a:pt x="89" y="18"/>
                  <a:pt x="81" y="26"/>
                </a:cubicBezTo>
                <a:cubicBezTo>
                  <a:pt x="37" y="70"/>
                  <a:pt x="37" y="70"/>
                  <a:pt x="37" y="70"/>
                </a:cubicBezTo>
                <a:cubicBezTo>
                  <a:pt x="35" y="71"/>
                  <a:pt x="35" y="74"/>
                  <a:pt x="37" y="75"/>
                </a:cubicBezTo>
                <a:cubicBezTo>
                  <a:pt x="39" y="77"/>
                  <a:pt x="41" y="77"/>
                  <a:pt x="43" y="75"/>
                </a:cubicBezTo>
                <a:cubicBezTo>
                  <a:pt x="87" y="32"/>
                  <a:pt x="87" y="32"/>
                  <a:pt x="87" y="32"/>
                </a:cubicBezTo>
                <a:cubicBezTo>
                  <a:pt x="91" y="27"/>
                  <a:pt x="99" y="27"/>
                  <a:pt x="103" y="32"/>
                </a:cubicBezTo>
                <a:cubicBezTo>
                  <a:pt x="108" y="36"/>
                  <a:pt x="108" y="44"/>
                  <a:pt x="103" y="48"/>
                </a:cubicBezTo>
                <a:cubicBezTo>
                  <a:pt x="45" y="106"/>
                  <a:pt x="45" y="106"/>
                  <a:pt x="45" y="106"/>
                </a:cubicBezTo>
                <a:cubicBezTo>
                  <a:pt x="37" y="114"/>
                  <a:pt x="25" y="114"/>
                  <a:pt x="17" y="106"/>
                </a:cubicBezTo>
                <a:cubicBezTo>
                  <a:pt x="9" y="98"/>
                  <a:pt x="9" y="86"/>
                  <a:pt x="17" y="78"/>
                </a:cubicBezTo>
                <a:cubicBezTo>
                  <a:pt x="75" y="21"/>
                  <a:pt x="75" y="21"/>
                  <a:pt x="75" y="21"/>
                </a:cubicBezTo>
                <a:cubicBezTo>
                  <a:pt x="86" y="10"/>
                  <a:pt x="103" y="10"/>
                  <a:pt x="114" y="21"/>
                </a:cubicBezTo>
                <a:cubicBezTo>
                  <a:pt x="125" y="32"/>
                  <a:pt x="125" y="49"/>
                  <a:pt x="114" y="60"/>
                </a:cubicBezTo>
                <a:cubicBezTo>
                  <a:pt x="71" y="104"/>
                  <a:pt x="71" y="104"/>
                  <a:pt x="71" y="104"/>
                </a:cubicBezTo>
                <a:cubicBezTo>
                  <a:pt x="69" y="105"/>
                  <a:pt x="69" y="108"/>
                  <a:pt x="71" y="109"/>
                </a:cubicBezTo>
                <a:cubicBezTo>
                  <a:pt x="72" y="111"/>
                  <a:pt x="75" y="111"/>
                  <a:pt x="77" y="109"/>
                </a:cubicBezTo>
                <a:cubicBezTo>
                  <a:pt x="120" y="65"/>
                  <a:pt x="120" y="65"/>
                  <a:pt x="120" y="65"/>
                </a:cubicBezTo>
                <a:cubicBezTo>
                  <a:pt x="135" y="51"/>
                  <a:pt x="135" y="29"/>
                  <a:pt x="120" y="15"/>
                </a:cubicBezTo>
                <a:close/>
              </a:path>
            </a:pathLst>
          </a:custGeom>
          <a:solidFill>
            <a:schemeClr val="bg1"/>
          </a:solidFill>
          <a:ln>
            <a:noFill/>
          </a:ln>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sp>
        <p:nvSpPr>
          <p:cNvPr id="70" name="TextBox 69"/>
          <p:cNvSpPr txBox="1"/>
          <p:nvPr/>
        </p:nvSpPr>
        <p:spPr>
          <a:xfrm>
            <a:off x="99050" y="1223772"/>
            <a:ext cx="3106062" cy="320857"/>
          </a:xfrm>
          <a:prstGeom prst="rect">
            <a:avLst/>
          </a:prstGeom>
          <a:noFill/>
        </p:spPr>
        <p:txBody>
          <a:bodyPr wrap="square" lIns="0" rtlCol="0">
            <a:spAutoFit/>
          </a:bodyPr>
          <a:lstStyle/>
          <a:p>
            <a:pPr algn="r" defTabSz="823185"/>
            <a:r>
              <a:rPr lang="es-MX" sz="1485" b="1" dirty="0">
                <a:solidFill>
                  <a:prstClr val="black"/>
                </a:solidFill>
                <a:latin typeface="Lato"/>
              </a:rPr>
              <a:t>Al planificar estrategias y  tareas</a:t>
            </a:r>
            <a:endParaRPr lang="en-US" sz="1485" b="1" dirty="0">
              <a:solidFill>
                <a:prstClr val="black"/>
              </a:solidFill>
              <a:latin typeface="Lato"/>
            </a:endParaRPr>
          </a:p>
        </p:txBody>
      </p:sp>
      <p:sp>
        <p:nvSpPr>
          <p:cNvPr id="73" name="Rectangle 72"/>
          <p:cNvSpPr/>
          <p:nvPr/>
        </p:nvSpPr>
        <p:spPr>
          <a:xfrm>
            <a:off x="289712" y="3520247"/>
            <a:ext cx="2711396" cy="1027589"/>
          </a:xfrm>
          <a:prstGeom prst="rect">
            <a:avLst/>
          </a:prstGeom>
        </p:spPr>
        <p:txBody>
          <a:bodyPr wrap="square">
            <a:spAutoFit/>
          </a:bodyPr>
          <a:lstStyle/>
          <a:p>
            <a:pPr algn="r" defTabSz="823185"/>
            <a:r>
              <a:rPr lang="es-MX" sz="1013" dirty="0">
                <a:solidFill>
                  <a:srgbClr val="464646"/>
                </a:solidFill>
                <a:latin typeface="Open sans"/>
              </a:rPr>
              <a:t>Establecer la </a:t>
            </a:r>
            <a:r>
              <a:rPr lang="es-MX" sz="1013" dirty="0">
                <a:solidFill>
                  <a:srgbClr val="464646"/>
                </a:solidFill>
              </a:rPr>
              <a:t>política de la inocuidad que rige la actuación de tu personal en relación a la calidad; así como, establecer y comunicarles sus roles (p.ej., para el líder del equipo de inocuidad), responsabilidades y autoridades.</a:t>
            </a:r>
            <a:endParaRPr lang="id-ID" sz="1013" dirty="0">
              <a:solidFill>
                <a:srgbClr val="464646"/>
              </a:solidFill>
              <a:latin typeface="Open sans"/>
            </a:endParaRPr>
          </a:p>
        </p:txBody>
      </p:sp>
      <p:sp>
        <p:nvSpPr>
          <p:cNvPr id="74" name="TextBox 73"/>
          <p:cNvSpPr txBox="1"/>
          <p:nvPr/>
        </p:nvSpPr>
        <p:spPr>
          <a:xfrm>
            <a:off x="881755" y="3240920"/>
            <a:ext cx="2119352" cy="320857"/>
          </a:xfrm>
          <a:prstGeom prst="rect">
            <a:avLst/>
          </a:prstGeom>
          <a:noFill/>
        </p:spPr>
        <p:txBody>
          <a:bodyPr wrap="square" rtlCol="0">
            <a:spAutoFit/>
          </a:bodyPr>
          <a:lstStyle/>
          <a:p>
            <a:pPr algn="r" defTabSz="823185"/>
            <a:r>
              <a:rPr lang="es-MX" sz="1485" b="1" dirty="0">
                <a:solidFill>
                  <a:prstClr val="black"/>
                </a:solidFill>
                <a:latin typeface="Lato"/>
              </a:rPr>
              <a:t>Al Liderar a tu equipo</a:t>
            </a:r>
            <a:endParaRPr lang="en-US" sz="1485" b="1" dirty="0">
              <a:solidFill>
                <a:prstClr val="black"/>
              </a:solidFill>
              <a:latin typeface="Lato"/>
            </a:endParaRPr>
          </a:p>
        </p:txBody>
      </p:sp>
      <p:sp>
        <p:nvSpPr>
          <p:cNvPr id="79" name="Text Placeholder 9"/>
          <p:cNvSpPr txBox="1">
            <a:spLocks/>
          </p:cNvSpPr>
          <p:nvPr/>
        </p:nvSpPr>
        <p:spPr>
          <a:xfrm>
            <a:off x="1359216" y="6239984"/>
            <a:ext cx="9476812" cy="487765"/>
          </a:xfrm>
          <a:prstGeom prst="roundRect">
            <a:avLst/>
          </a:prstGeom>
          <a:solidFill>
            <a:schemeClr val="accent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ctr" defTabSz="914400">
              <a:defRPr sz="1800">
                <a:solidFill>
                  <a:schemeClr val="lt1"/>
                </a:solidFill>
              </a:defRPr>
            </a:lvl1pPr>
            <a:lvl2pPr marL="457200" defTabSz="914400">
              <a:defRPr sz="1800">
                <a:solidFill>
                  <a:schemeClr val="lt1"/>
                </a:solidFill>
              </a:defRPr>
            </a:lvl2pPr>
            <a:lvl3pPr marL="914400" defTabSz="914400">
              <a:defRPr sz="1800">
                <a:solidFill>
                  <a:schemeClr val="lt1"/>
                </a:solidFill>
              </a:defRPr>
            </a:lvl3pPr>
            <a:lvl4pPr marL="1371600" defTabSz="914400">
              <a:defRPr sz="1800">
                <a:solidFill>
                  <a:schemeClr val="lt1"/>
                </a:solidFill>
              </a:defRPr>
            </a:lvl4pPr>
            <a:lvl5pPr marL="1828800" defTabSz="914400">
              <a:defRPr sz="1800">
                <a:solidFill>
                  <a:schemeClr val="lt1"/>
                </a:solidFill>
              </a:defRPr>
            </a:lvl5pPr>
            <a:lvl6pPr marL="2286000" defTabSz="914400">
              <a:defRPr sz="1800">
                <a:solidFill>
                  <a:schemeClr val="lt1"/>
                </a:solidFill>
              </a:defRPr>
            </a:lvl6pPr>
            <a:lvl7pPr marL="2743200" defTabSz="914400">
              <a:defRPr sz="1800">
                <a:solidFill>
                  <a:schemeClr val="lt1"/>
                </a:solidFill>
              </a:defRPr>
            </a:lvl7pPr>
            <a:lvl8pPr marL="3200400" defTabSz="914400">
              <a:defRPr sz="1800">
                <a:solidFill>
                  <a:schemeClr val="lt1"/>
                </a:solidFill>
              </a:defRPr>
            </a:lvl8pPr>
            <a:lvl9pPr marL="3657600" defTabSz="914400">
              <a:defRPr sz="1800">
                <a:solidFill>
                  <a:schemeClr val="lt1"/>
                </a:solidFill>
              </a:defRPr>
            </a:lvl9pPr>
          </a:lstStyle>
          <a:p>
            <a:r>
              <a:rPr lang="es-MX" sz="844" baseline="30000" dirty="0">
                <a:solidFill>
                  <a:schemeClr val="tx2"/>
                </a:solidFill>
              </a:rPr>
              <a:t>1</a:t>
            </a:r>
            <a:r>
              <a:rPr lang="es-MX" sz="844" dirty="0">
                <a:solidFill>
                  <a:schemeClr val="tx2"/>
                </a:solidFill>
              </a:rPr>
              <a:t> </a:t>
            </a:r>
            <a:r>
              <a:rPr lang="es-MX" sz="844" b="1" dirty="0">
                <a:solidFill>
                  <a:schemeClr val="tx2"/>
                </a:solidFill>
              </a:rPr>
              <a:t>Organización</a:t>
            </a:r>
            <a:r>
              <a:rPr lang="es-MX" sz="844" dirty="0">
                <a:solidFill>
                  <a:schemeClr val="tx2"/>
                </a:solidFill>
              </a:rPr>
              <a:t> se refiere a las personas de tu empresa, con funciones responsabilidades, autoridades y relaciones para lograr sus objetivos. La </a:t>
            </a:r>
            <a:r>
              <a:rPr lang="es-MX" sz="844" b="1" dirty="0">
                <a:solidFill>
                  <a:schemeClr val="tx2"/>
                </a:solidFill>
              </a:rPr>
              <a:t>inocuidad</a:t>
            </a:r>
            <a:r>
              <a:rPr lang="es-MX" sz="844" dirty="0">
                <a:solidFill>
                  <a:schemeClr val="tx2"/>
                </a:solidFill>
              </a:rPr>
              <a:t> de los alimentos está relacionada con la presencia de peligros relacionados con la inocuidad (</a:t>
            </a:r>
            <a:r>
              <a:rPr lang="es-MX" sz="844" i="1" dirty="0">
                <a:solidFill>
                  <a:schemeClr val="tx2"/>
                </a:solidFill>
              </a:rPr>
              <a:t>incapacidad para hacer daño</a:t>
            </a:r>
            <a:r>
              <a:rPr lang="es-MX" sz="844" dirty="0">
                <a:solidFill>
                  <a:schemeClr val="tx2"/>
                </a:solidFill>
              </a:rPr>
              <a:t>) de los alimentos en el momento de su consumo (ingesta por el consumidor). Los peligros relacionados con la inocuidad de los alimentos pueden ocurrir en cualquier etapa de la cadena alimentaria.</a:t>
            </a:r>
            <a:endParaRPr lang="id-ID" sz="844" dirty="0">
              <a:solidFill>
                <a:schemeClr val="tx2"/>
              </a:solidFill>
            </a:endParaRPr>
          </a:p>
        </p:txBody>
      </p:sp>
      <p:pic>
        <p:nvPicPr>
          <p:cNvPr id="4" name="Marcador de posición de imagen 3"/>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24879" r="24879"/>
          <a:stretch>
            <a:fillRect/>
          </a:stretch>
        </p:blipFill>
        <p:spPr>
          <a:xfrm>
            <a:off x="4684656" y="1817871"/>
            <a:ext cx="2878914" cy="3735051"/>
          </a:xfrm>
        </p:spPr>
      </p:pic>
      <p:sp>
        <p:nvSpPr>
          <p:cNvPr id="69" name="Rectangle 68"/>
          <p:cNvSpPr/>
          <p:nvPr/>
        </p:nvSpPr>
        <p:spPr>
          <a:xfrm>
            <a:off x="89584" y="1525134"/>
            <a:ext cx="3115526" cy="1689565"/>
          </a:xfrm>
          <a:prstGeom prst="rect">
            <a:avLst/>
          </a:prstGeom>
          <a:noFill/>
        </p:spPr>
        <p:txBody>
          <a:bodyPr wrap="square" lIns="24304">
            <a:spAutoFit/>
          </a:bodyPr>
          <a:lstStyle/>
          <a:p>
            <a:pPr algn="r" defTabSz="823185">
              <a:spcAft>
                <a:spcPts val="300"/>
              </a:spcAft>
            </a:pPr>
            <a:r>
              <a:rPr lang="es-MX" sz="1013" dirty="0">
                <a:solidFill>
                  <a:srgbClr val="464646"/>
                </a:solidFill>
              </a:rPr>
              <a:t>Planificar los procesos necesarios para cumplir los requerimientos sobre la realización de productos inocuos (</a:t>
            </a:r>
            <a:r>
              <a:rPr lang="es-MX" sz="1013" b="1" dirty="0" err="1">
                <a:solidFill>
                  <a:srgbClr val="464646"/>
                </a:solidFill>
              </a:rPr>
              <a:t>PPRs</a:t>
            </a:r>
            <a:r>
              <a:rPr lang="es-MX" sz="1013" b="1" dirty="0">
                <a:solidFill>
                  <a:srgbClr val="464646"/>
                </a:solidFill>
              </a:rPr>
              <a:t>, sistema de trazabilidad, respuesta a emergencias, plan HACCP, cómo controlar las </a:t>
            </a:r>
            <a:r>
              <a:rPr lang="es-MX" sz="1013" b="1" dirty="0" err="1">
                <a:solidFill>
                  <a:srgbClr val="464646"/>
                </a:solidFill>
              </a:rPr>
              <a:t>NCs</a:t>
            </a:r>
            <a:r>
              <a:rPr lang="es-MX" sz="1013" b="1" dirty="0">
                <a:solidFill>
                  <a:srgbClr val="464646"/>
                </a:solidFill>
              </a:rPr>
              <a:t> del producto y el proceso</a:t>
            </a:r>
            <a:r>
              <a:rPr lang="es-MX" sz="1013" dirty="0">
                <a:solidFill>
                  <a:srgbClr val="464646"/>
                </a:solidFill>
              </a:rPr>
              <a:t>). </a:t>
            </a:r>
          </a:p>
          <a:p>
            <a:pPr algn="r" defTabSz="823185">
              <a:spcAft>
                <a:spcPts val="300"/>
              </a:spcAft>
            </a:pPr>
            <a:r>
              <a:rPr lang="es-MX" sz="1013" dirty="0">
                <a:solidFill>
                  <a:srgbClr val="464646"/>
                </a:solidFill>
                <a:latin typeface="Open sans"/>
              </a:rPr>
              <a:t>Determinar los </a:t>
            </a:r>
            <a:r>
              <a:rPr lang="es-MX" sz="1013" b="1" dirty="0">
                <a:solidFill>
                  <a:srgbClr val="464646"/>
                </a:solidFill>
                <a:latin typeface="Open sans"/>
              </a:rPr>
              <a:t>riesgos y oportunidades</a:t>
            </a:r>
            <a:r>
              <a:rPr lang="es-MX" sz="1013" dirty="0">
                <a:solidFill>
                  <a:srgbClr val="464646"/>
                </a:solidFill>
                <a:latin typeface="Open sans"/>
              </a:rPr>
              <a:t> (R&amp;O) claves del entorno sobre la inocuidad y las acciones para abordarlos, establecer </a:t>
            </a:r>
            <a:r>
              <a:rPr lang="es-MX" sz="1013" b="1" dirty="0">
                <a:solidFill>
                  <a:srgbClr val="464646"/>
                </a:solidFill>
                <a:latin typeface="Open sans"/>
              </a:rPr>
              <a:t>objetivos</a:t>
            </a:r>
            <a:r>
              <a:rPr lang="es-MX" sz="1013" dirty="0">
                <a:solidFill>
                  <a:srgbClr val="464646"/>
                </a:solidFill>
                <a:latin typeface="Open sans"/>
              </a:rPr>
              <a:t> enfocados en la </a:t>
            </a:r>
            <a:r>
              <a:rPr lang="es-MX" sz="1013" b="1" dirty="0">
                <a:solidFill>
                  <a:srgbClr val="464646"/>
                </a:solidFill>
                <a:latin typeface="Open sans"/>
              </a:rPr>
              <a:t>inocuidad</a:t>
            </a:r>
            <a:r>
              <a:rPr lang="es-MX" sz="1013" dirty="0">
                <a:solidFill>
                  <a:srgbClr val="464646"/>
                </a:solidFill>
                <a:latin typeface="Open sans"/>
              </a:rPr>
              <a:t>, y establecer procesos documentados para lograr tales objetivos.</a:t>
            </a:r>
            <a:endParaRPr lang="id-ID" sz="1013" dirty="0">
              <a:solidFill>
                <a:srgbClr val="464646"/>
              </a:solidFill>
              <a:latin typeface="Open sans"/>
            </a:endParaRPr>
          </a:p>
        </p:txBody>
      </p:sp>
      <p:cxnSp>
        <p:nvCxnSpPr>
          <p:cNvPr id="31" name="Straight Connector 30"/>
          <p:cNvCxnSpPr>
            <a:stCxn id="32" idx="2"/>
            <a:endCxn id="33" idx="6"/>
          </p:cNvCxnSpPr>
          <p:nvPr/>
        </p:nvCxnSpPr>
        <p:spPr>
          <a:xfrm flipH="1" flipV="1">
            <a:off x="3875397" y="3749192"/>
            <a:ext cx="1141154" cy="56284"/>
          </a:xfrm>
          <a:prstGeom prst="line">
            <a:avLst/>
          </a:prstGeom>
          <a:ln w="57150">
            <a:solidFill>
              <a:schemeClr val="accent5">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51" idx="2"/>
            <a:endCxn id="52" idx="6"/>
          </p:cNvCxnSpPr>
          <p:nvPr/>
        </p:nvCxnSpPr>
        <p:spPr>
          <a:xfrm flipH="1">
            <a:off x="4003938" y="4615897"/>
            <a:ext cx="1602107" cy="487402"/>
          </a:xfrm>
          <a:prstGeom prst="line">
            <a:avLst/>
          </a:prstGeom>
          <a:ln w="571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p:nvSpPr>
        <p:spPr>
          <a:xfrm rot="20444709">
            <a:off x="5601168" y="4499973"/>
            <a:ext cx="174352" cy="174352"/>
          </a:xfrm>
          <a:prstGeom prst="ellipse">
            <a:avLst/>
          </a:prstGeom>
          <a:ln w="5715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823185">
              <a:defRPr/>
            </a:pPr>
            <a:endParaRPr lang="en-US" sz="1620">
              <a:solidFill>
                <a:prstClr val="black"/>
              </a:solidFill>
              <a:latin typeface="Open sans"/>
            </a:endParaRPr>
          </a:p>
        </p:txBody>
      </p:sp>
      <p:sp>
        <p:nvSpPr>
          <p:cNvPr id="32" name="Oval 31"/>
          <p:cNvSpPr/>
          <p:nvPr/>
        </p:nvSpPr>
        <p:spPr>
          <a:xfrm rot="807446">
            <a:off x="5014157" y="3738588"/>
            <a:ext cx="174352" cy="174352"/>
          </a:xfrm>
          <a:prstGeom prst="ellipse">
            <a:avLst/>
          </a:prstGeom>
          <a:ln w="57150">
            <a:solidFill>
              <a:schemeClr val="accent5">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823185">
              <a:defRPr/>
            </a:pPr>
            <a:endParaRPr lang="en-US" sz="1620">
              <a:solidFill>
                <a:prstClr val="black"/>
              </a:solidFill>
              <a:latin typeface="Open sans"/>
            </a:endParaRPr>
          </a:p>
        </p:txBody>
      </p:sp>
      <p:cxnSp>
        <p:nvCxnSpPr>
          <p:cNvPr id="25" name="Straight Connector 24"/>
          <p:cNvCxnSpPr>
            <a:stCxn id="26" idx="2"/>
            <a:endCxn id="27" idx="6"/>
          </p:cNvCxnSpPr>
          <p:nvPr/>
        </p:nvCxnSpPr>
        <p:spPr>
          <a:xfrm flipH="1" flipV="1">
            <a:off x="4069277" y="1867220"/>
            <a:ext cx="1276963" cy="930549"/>
          </a:xfrm>
          <a:prstGeom prst="line">
            <a:avLst/>
          </a:prstGeom>
          <a:ln w="5715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5346240" y="2710593"/>
            <a:ext cx="174352" cy="174352"/>
          </a:xfrm>
          <a:prstGeom prst="ellipse">
            <a:avLst/>
          </a:prstGeom>
          <a:ln w="57150">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823185">
              <a:defRPr/>
            </a:pPr>
            <a:endParaRPr lang="en-US" sz="1620">
              <a:solidFill>
                <a:prstClr val="black"/>
              </a:solidFill>
              <a:latin typeface="Open sans"/>
            </a:endParaRPr>
          </a:p>
        </p:txBody>
      </p:sp>
      <p:grpSp>
        <p:nvGrpSpPr>
          <p:cNvPr id="59" name="Group 58"/>
          <p:cNvGrpSpPr/>
          <p:nvPr/>
        </p:nvGrpSpPr>
        <p:grpSpPr>
          <a:xfrm>
            <a:off x="3487331" y="1636840"/>
            <a:ext cx="360113" cy="358924"/>
            <a:chOff x="3237347" y="1144829"/>
            <a:chExt cx="400024" cy="398703"/>
          </a:xfrm>
          <a:solidFill>
            <a:schemeClr val="bg1"/>
          </a:solidFill>
        </p:grpSpPr>
        <p:sp>
          <p:nvSpPr>
            <p:cNvPr id="60" name="Freeform 127"/>
            <p:cNvSpPr>
              <a:spLocks noEditPoints="1"/>
            </p:cNvSpPr>
            <p:nvPr/>
          </p:nvSpPr>
          <p:spPr bwMode="auto">
            <a:xfrm>
              <a:off x="3237347" y="1144829"/>
              <a:ext cx="400024" cy="398703"/>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sp>
          <p:nvSpPr>
            <p:cNvPr id="61" name="Freeform 128"/>
            <p:cNvSpPr>
              <a:spLocks/>
            </p:cNvSpPr>
            <p:nvPr/>
          </p:nvSpPr>
          <p:spPr bwMode="auto">
            <a:xfrm>
              <a:off x="3399733" y="1206880"/>
              <a:ext cx="93735" cy="93735"/>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grpSp>
      <p:cxnSp>
        <p:nvCxnSpPr>
          <p:cNvPr id="16" name="Straight Connector 15"/>
          <p:cNvCxnSpPr>
            <a:stCxn id="18" idx="2"/>
            <a:endCxn id="17" idx="6"/>
          </p:cNvCxnSpPr>
          <p:nvPr/>
        </p:nvCxnSpPr>
        <p:spPr>
          <a:xfrm flipH="1">
            <a:off x="6713681" y="2066796"/>
            <a:ext cx="1448416" cy="744139"/>
          </a:xfrm>
          <a:prstGeom prst="line">
            <a:avLst/>
          </a:prstGeom>
          <a:ln w="57150">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36" idx="2"/>
            <a:endCxn id="35" idx="5"/>
          </p:cNvCxnSpPr>
          <p:nvPr/>
        </p:nvCxnSpPr>
        <p:spPr>
          <a:xfrm flipH="1" flipV="1">
            <a:off x="6848698" y="4388535"/>
            <a:ext cx="1483193" cy="387099"/>
          </a:xfrm>
          <a:prstGeom prst="line">
            <a:avLst/>
          </a:prstGeom>
          <a:ln w="57150">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5" name="Oval 34"/>
          <p:cNvSpPr/>
          <p:nvPr/>
        </p:nvSpPr>
        <p:spPr>
          <a:xfrm rot="20150096">
            <a:off x="6680047" y="4270353"/>
            <a:ext cx="174352" cy="174352"/>
          </a:xfrm>
          <a:prstGeom prst="ellipse">
            <a:avLst/>
          </a:prstGeom>
          <a:ln w="57150">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823185">
              <a:defRPr/>
            </a:pPr>
            <a:endParaRPr lang="en-US" sz="1620">
              <a:solidFill>
                <a:prstClr val="black"/>
              </a:solidFill>
              <a:latin typeface="Open sans"/>
            </a:endParaRPr>
          </a:p>
        </p:txBody>
      </p:sp>
      <p:cxnSp>
        <p:nvCxnSpPr>
          <p:cNvPr id="21" name="Straight Connector 20"/>
          <p:cNvCxnSpPr>
            <a:stCxn id="23" idx="2"/>
            <a:endCxn id="22" idx="6"/>
          </p:cNvCxnSpPr>
          <p:nvPr/>
        </p:nvCxnSpPr>
        <p:spPr>
          <a:xfrm flipH="1">
            <a:off x="7393550" y="3408616"/>
            <a:ext cx="1041244" cy="406473"/>
          </a:xfrm>
          <a:prstGeom prst="line">
            <a:avLst/>
          </a:prstGeom>
          <a:ln w="57150">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7219198" y="3727913"/>
            <a:ext cx="174352" cy="174352"/>
          </a:xfrm>
          <a:prstGeom prst="ellipse">
            <a:avLst/>
          </a:prstGeom>
          <a:ln w="57150">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823185">
              <a:defRPr/>
            </a:pPr>
            <a:endParaRPr lang="en-US" sz="1620">
              <a:solidFill>
                <a:prstClr val="black"/>
              </a:solidFill>
              <a:latin typeface="Open sans"/>
            </a:endParaRPr>
          </a:p>
        </p:txBody>
      </p:sp>
      <p:sp>
        <p:nvSpPr>
          <p:cNvPr id="17" name="Oval 16"/>
          <p:cNvSpPr/>
          <p:nvPr/>
        </p:nvSpPr>
        <p:spPr>
          <a:xfrm rot="20774390">
            <a:off x="6541831" y="2744495"/>
            <a:ext cx="174352" cy="174352"/>
          </a:xfrm>
          <a:prstGeom prst="ellipse">
            <a:avLst/>
          </a:prstGeom>
          <a:ln w="57150">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823185">
              <a:defRPr/>
            </a:pPr>
            <a:endParaRPr lang="en-US" sz="1620">
              <a:solidFill>
                <a:prstClr val="black"/>
              </a:solidFill>
              <a:latin typeface="Open sans"/>
            </a:endParaRPr>
          </a:p>
        </p:txBody>
      </p:sp>
      <p:sp>
        <p:nvSpPr>
          <p:cNvPr id="55" name="Freeform 131"/>
          <p:cNvSpPr>
            <a:spLocks noEditPoints="1"/>
          </p:cNvSpPr>
          <p:nvPr/>
        </p:nvSpPr>
        <p:spPr bwMode="auto">
          <a:xfrm>
            <a:off x="8382829" y="1764543"/>
            <a:ext cx="364867" cy="358924"/>
          </a:xfrm>
          <a:custGeom>
            <a:avLst/>
            <a:gdLst>
              <a:gd name="T0" fmla="*/ 125 w 130"/>
              <a:gd name="T1" fmla="*/ 113 h 128"/>
              <a:gd name="T2" fmla="*/ 88 w 130"/>
              <a:gd name="T3" fmla="*/ 99 h 128"/>
              <a:gd name="T4" fmla="*/ 104 w 130"/>
              <a:gd name="T5" fmla="*/ 66 h 128"/>
              <a:gd name="T6" fmla="*/ 93 w 130"/>
              <a:gd name="T7" fmla="*/ 14 h 128"/>
              <a:gd name="T8" fmla="*/ 65 w 130"/>
              <a:gd name="T9" fmla="*/ 0 h 128"/>
              <a:gd name="T10" fmla="*/ 37 w 130"/>
              <a:gd name="T11" fmla="*/ 14 h 128"/>
              <a:gd name="T12" fmla="*/ 26 w 130"/>
              <a:gd name="T13" fmla="*/ 66 h 128"/>
              <a:gd name="T14" fmla="*/ 42 w 130"/>
              <a:gd name="T15" fmla="*/ 99 h 128"/>
              <a:gd name="T16" fmla="*/ 5 w 130"/>
              <a:gd name="T17" fmla="*/ 113 h 128"/>
              <a:gd name="T18" fmla="*/ 1 w 130"/>
              <a:gd name="T19" fmla="*/ 122 h 128"/>
              <a:gd name="T20" fmla="*/ 9 w 130"/>
              <a:gd name="T21" fmla="*/ 128 h 128"/>
              <a:gd name="T22" fmla="*/ 121 w 130"/>
              <a:gd name="T23" fmla="*/ 128 h 128"/>
              <a:gd name="T24" fmla="*/ 129 w 130"/>
              <a:gd name="T25" fmla="*/ 122 h 128"/>
              <a:gd name="T26" fmla="*/ 125 w 130"/>
              <a:gd name="T27" fmla="*/ 113 h 128"/>
              <a:gd name="T28" fmla="*/ 82 w 130"/>
              <a:gd name="T29" fmla="*/ 94 h 128"/>
              <a:gd name="T30" fmla="*/ 81 w 130"/>
              <a:gd name="T31" fmla="*/ 95 h 128"/>
              <a:gd name="T32" fmla="*/ 49 w 130"/>
              <a:gd name="T33" fmla="*/ 95 h 128"/>
              <a:gd name="T34" fmla="*/ 48 w 130"/>
              <a:gd name="T35" fmla="*/ 94 h 128"/>
              <a:gd name="T36" fmla="*/ 34 w 130"/>
              <a:gd name="T37" fmla="*/ 43 h 128"/>
              <a:gd name="T38" fmla="*/ 65 w 130"/>
              <a:gd name="T39" fmla="*/ 8 h 128"/>
              <a:gd name="T40" fmla="*/ 96 w 130"/>
              <a:gd name="T41" fmla="*/ 43 h 128"/>
              <a:gd name="T42" fmla="*/ 82 w 130"/>
              <a:gd name="T43" fmla="*/ 94 h 128"/>
              <a:gd name="T44" fmla="*/ 9 w 130"/>
              <a:gd name="T45" fmla="*/ 120 h 128"/>
              <a:gd name="T46" fmla="*/ 43 w 130"/>
              <a:gd name="T47" fmla="*/ 106 h 128"/>
              <a:gd name="T48" fmla="*/ 53 w 130"/>
              <a:gd name="T49" fmla="*/ 104 h 128"/>
              <a:gd name="T50" fmla="*/ 65 w 130"/>
              <a:gd name="T51" fmla="*/ 108 h 128"/>
              <a:gd name="T52" fmla="*/ 77 w 130"/>
              <a:gd name="T53" fmla="*/ 104 h 128"/>
              <a:gd name="T54" fmla="*/ 87 w 130"/>
              <a:gd name="T55" fmla="*/ 106 h 128"/>
              <a:gd name="T56" fmla="*/ 121 w 130"/>
              <a:gd name="T57" fmla="*/ 120 h 128"/>
              <a:gd name="T58" fmla="*/ 9 w 130"/>
              <a:gd name="T5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0" h="128">
                <a:moveTo>
                  <a:pt x="125" y="113"/>
                </a:moveTo>
                <a:cubicBezTo>
                  <a:pt x="125" y="113"/>
                  <a:pt x="110" y="103"/>
                  <a:pt x="88" y="99"/>
                </a:cubicBezTo>
                <a:cubicBezTo>
                  <a:pt x="96" y="88"/>
                  <a:pt x="101" y="75"/>
                  <a:pt x="104" y="66"/>
                </a:cubicBezTo>
                <a:cubicBezTo>
                  <a:pt x="107" y="53"/>
                  <a:pt x="105" y="29"/>
                  <a:pt x="93" y="14"/>
                </a:cubicBezTo>
                <a:cubicBezTo>
                  <a:pt x="86" y="5"/>
                  <a:pt x="77" y="0"/>
                  <a:pt x="65" y="0"/>
                </a:cubicBezTo>
                <a:cubicBezTo>
                  <a:pt x="53" y="0"/>
                  <a:pt x="44" y="5"/>
                  <a:pt x="37" y="14"/>
                </a:cubicBezTo>
                <a:cubicBezTo>
                  <a:pt x="25" y="29"/>
                  <a:pt x="23" y="53"/>
                  <a:pt x="26" y="66"/>
                </a:cubicBezTo>
                <a:cubicBezTo>
                  <a:pt x="29" y="75"/>
                  <a:pt x="34" y="88"/>
                  <a:pt x="42" y="99"/>
                </a:cubicBezTo>
                <a:cubicBezTo>
                  <a:pt x="20" y="103"/>
                  <a:pt x="5" y="113"/>
                  <a:pt x="5" y="113"/>
                </a:cubicBezTo>
                <a:cubicBezTo>
                  <a:pt x="2" y="115"/>
                  <a:pt x="0" y="119"/>
                  <a:pt x="1" y="122"/>
                </a:cubicBezTo>
                <a:cubicBezTo>
                  <a:pt x="2" y="126"/>
                  <a:pt x="5" y="128"/>
                  <a:pt x="9" y="128"/>
                </a:cubicBezTo>
                <a:cubicBezTo>
                  <a:pt x="121" y="128"/>
                  <a:pt x="121" y="128"/>
                  <a:pt x="121" y="128"/>
                </a:cubicBezTo>
                <a:cubicBezTo>
                  <a:pt x="125" y="128"/>
                  <a:pt x="128" y="126"/>
                  <a:pt x="129" y="122"/>
                </a:cubicBezTo>
                <a:cubicBezTo>
                  <a:pt x="130" y="119"/>
                  <a:pt x="128" y="115"/>
                  <a:pt x="125" y="113"/>
                </a:cubicBezTo>
                <a:close/>
                <a:moveTo>
                  <a:pt x="82" y="94"/>
                </a:moveTo>
                <a:cubicBezTo>
                  <a:pt x="81" y="95"/>
                  <a:pt x="81" y="95"/>
                  <a:pt x="81" y="95"/>
                </a:cubicBezTo>
                <a:cubicBezTo>
                  <a:pt x="71" y="106"/>
                  <a:pt x="59" y="106"/>
                  <a:pt x="49" y="95"/>
                </a:cubicBezTo>
                <a:cubicBezTo>
                  <a:pt x="48" y="94"/>
                  <a:pt x="48" y="94"/>
                  <a:pt x="48" y="94"/>
                </a:cubicBezTo>
                <a:cubicBezTo>
                  <a:pt x="37" y="79"/>
                  <a:pt x="31" y="61"/>
                  <a:pt x="34" y="43"/>
                </a:cubicBezTo>
                <a:cubicBezTo>
                  <a:pt x="36" y="26"/>
                  <a:pt x="46" y="8"/>
                  <a:pt x="65" y="8"/>
                </a:cubicBezTo>
                <a:cubicBezTo>
                  <a:pt x="84" y="8"/>
                  <a:pt x="94" y="26"/>
                  <a:pt x="96" y="43"/>
                </a:cubicBezTo>
                <a:cubicBezTo>
                  <a:pt x="99" y="61"/>
                  <a:pt x="93" y="79"/>
                  <a:pt x="82" y="94"/>
                </a:cubicBezTo>
                <a:close/>
                <a:moveTo>
                  <a:pt x="9" y="120"/>
                </a:moveTo>
                <a:cubicBezTo>
                  <a:pt x="10" y="120"/>
                  <a:pt x="23" y="111"/>
                  <a:pt x="43" y="106"/>
                </a:cubicBezTo>
                <a:cubicBezTo>
                  <a:pt x="53" y="104"/>
                  <a:pt x="53" y="104"/>
                  <a:pt x="53" y="104"/>
                </a:cubicBezTo>
                <a:cubicBezTo>
                  <a:pt x="57" y="107"/>
                  <a:pt x="61" y="108"/>
                  <a:pt x="65" y="108"/>
                </a:cubicBezTo>
                <a:cubicBezTo>
                  <a:pt x="69" y="108"/>
                  <a:pt x="73" y="107"/>
                  <a:pt x="77" y="104"/>
                </a:cubicBezTo>
                <a:cubicBezTo>
                  <a:pt x="87" y="106"/>
                  <a:pt x="87" y="106"/>
                  <a:pt x="87" y="106"/>
                </a:cubicBezTo>
                <a:cubicBezTo>
                  <a:pt x="107" y="111"/>
                  <a:pt x="120" y="120"/>
                  <a:pt x="121" y="120"/>
                </a:cubicBezTo>
                <a:lnTo>
                  <a:pt x="9" y="120"/>
                </a:lnTo>
                <a:close/>
              </a:path>
            </a:pathLst>
          </a:custGeom>
          <a:solidFill>
            <a:schemeClr val="bg1"/>
          </a:solidFill>
          <a:ln>
            <a:noFill/>
          </a:ln>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spTree>
    <p:extLst>
      <p:ext uri="{BB962C8B-B14F-4D97-AF65-F5344CB8AC3E}">
        <p14:creationId xmlns:p14="http://schemas.microsoft.com/office/powerpoint/2010/main" val="15615944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500"/>
                            </p:stCondLst>
                            <p:childTnLst>
                              <p:par>
                                <p:cTn id="29" presetID="22" presetClass="entr" presetSubtype="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500"/>
                                        <p:tgtEl>
                                          <p:spTgt spid="25"/>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par>
                                <p:cTn id="38" presetID="53" presetClass="entr" presetSubtype="16"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fill="hold"/>
                                        <p:tgtEl>
                                          <p:spTgt spid="59"/>
                                        </p:tgtEl>
                                        <p:attrNameLst>
                                          <p:attrName>ppt_w</p:attrName>
                                        </p:attrNameLst>
                                      </p:cBhvr>
                                      <p:tavLst>
                                        <p:tav tm="0">
                                          <p:val>
                                            <p:fltVal val="0"/>
                                          </p:val>
                                        </p:tav>
                                        <p:tav tm="100000">
                                          <p:val>
                                            <p:strVal val="#ppt_w"/>
                                          </p:val>
                                        </p:tav>
                                      </p:tavLst>
                                    </p:anim>
                                    <p:anim calcmode="lin" valueType="num">
                                      <p:cBhvr>
                                        <p:cTn id="41" dur="500" fill="hold"/>
                                        <p:tgtEl>
                                          <p:spTgt spid="59"/>
                                        </p:tgtEl>
                                        <p:attrNameLst>
                                          <p:attrName>ppt_h</p:attrName>
                                        </p:attrNameLst>
                                      </p:cBhvr>
                                      <p:tavLst>
                                        <p:tav tm="0">
                                          <p:val>
                                            <p:fltVal val="0"/>
                                          </p:val>
                                        </p:tav>
                                        <p:tav tm="100000">
                                          <p:val>
                                            <p:strVal val="#ppt_h"/>
                                          </p:val>
                                        </p:tav>
                                      </p:tavLst>
                                    </p:anim>
                                    <p:animEffect transition="in" filter="fade">
                                      <p:cBhvr>
                                        <p:cTn id="42" dur="500"/>
                                        <p:tgtEl>
                                          <p:spTgt spid="59"/>
                                        </p:tgtEl>
                                      </p:cBhvr>
                                    </p:animEffect>
                                  </p:childTnLst>
                                </p:cTn>
                              </p:par>
                            </p:childTnLst>
                          </p:cTn>
                        </p:par>
                        <p:par>
                          <p:cTn id="43" fill="hold">
                            <p:stCondLst>
                              <p:cond delay="1500"/>
                            </p:stCondLst>
                            <p:childTnLst>
                              <p:par>
                                <p:cTn id="44" presetID="22" presetClass="entr" presetSubtype="2"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right)">
                                      <p:cBhvr>
                                        <p:cTn id="46" dur="500"/>
                                        <p:tgtEl>
                                          <p:spTgt spid="70"/>
                                        </p:tgtEl>
                                      </p:cBhvr>
                                    </p:animEffect>
                                  </p:childTnLst>
                                </p:cTn>
                              </p:par>
                            </p:childTnLst>
                          </p:cTn>
                        </p:par>
                        <p:par>
                          <p:cTn id="47" fill="hold">
                            <p:stCondLst>
                              <p:cond delay="2000"/>
                            </p:stCondLst>
                            <p:childTnLst>
                              <p:par>
                                <p:cTn id="48" presetID="22" presetClass="entr" presetSubtype="2" fill="hold" grpId="0"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right)">
                                      <p:cBhvr>
                                        <p:cTn id="50" dur="500"/>
                                        <p:tgtEl>
                                          <p:spTgt spid="6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500"/>
                            </p:stCondLst>
                            <p:childTnLst>
                              <p:par>
                                <p:cTn id="59" presetID="22" presetClass="entr" presetSubtype="2"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right)">
                                      <p:cBhvr>
                                        <p:cTn id="61" dur="500"/>
                                        <p:tgtEl>
                                          <p:spTgt spid="31"/>
                                        </p:tgtEl>
                                      </p:cBhvr>
                                    </p:animEffect>
                                  </p:childTnLst>
                                </p:cTn>
                              </p:par>
                            </p:childTnLst>
                          </p:cTn>
                        </p:par>
                        <p:par>
                          <p:cTn id="62" fill="hold">
                            <p:stCondLst>
                              <p:cond delay="1000"/>
                            </p:stCondLst>
                            <p:childTnLst>
                              <p:par>
                                <p:cTn id="63" presetID="53" presetClass="entr" presetSubtype="16"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anim calcmode="lin" valueType="num">
                                      <p:cBhvr>
                                        <p:cTn id="70" dur="500" fill="hold"/>
                                        <p:tgtEl>
                                          <p:spTgt spid="66"/>
                                        </p:tgtEl>
                                        <p:attrNameLst>
                                          <p:attrName>ppt_w</p:attrName>
                                        </p:attrNameLst>
                                      </p:cBhvr>
                                      <p:tavLst>
                                        <p:tav tm="0">
                                          <p:val>
                                            <p:fltVal val="0"/>
                                          </p:val>
                                        </p:tav>
                                        <p:tav tm="100000">
                                          <p:val>
                                            <p:strVal val="#ppt_w"/>
                                          </p:val>
                                        </p:tav>
                                      </p:tavLst>
                                    </p:anim>
                                    <p:anim calcmode="lin" valueType="num">
                                      <p:cBhvr>
                                        <p:cTn id="71" dur="500" fill="hold"/>
                                        <p:tgtEl>
                                          <p:spTgt spid="66"/>
                                        </p:tgtEl>
                                        <p:attrNameLst>
                                          <p:attrName>ppt_h</p:attrName>
                                        </p:attrNameLst>
                                      </p:cBhvr>
                                      <p:tavLst>
                                        <p:tav tm="0">
                                          <p:val>
                                            <p:fltVal val="0"/>
                                          </p:val>
                                        </p:tav>
                                        <p:tav tm="100000">
                                          <p:val>
                                            <p:strVal val="#ppt_h"/>
                                          </p:val>
                                        </p:tav>
                                      </p:tavLst>
                                    </p:anim>
                                    <p:animEffect transition="in" filter="fade">
                                      <p:cBhvr>
                                        <p:cTn id="72" dur="500"/>
                                        <p:tgtEl>
                                          <p:spTgt spid="66"/>
                                        </p:tgtEl>
                                      </p:cBhvr>
                                    </p:animEffect>
                                  </p:childTnLst>
                                </p:cTn>
                              </p:par>
                            </p:childTnLst>
                          </p:cTn>
                        </p:par>
                        <p:par>
                          <p:cTn id="73" fill="hold">
                            <p:stCondLst>
                              <p:cond delay="1500"/>
                            </p:stCondLst>
                            <p:childTnLst>
                              <p:par>
                                <p:cTn id="74" presetID="22" presetClass="entr" presetSubtype="2"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wipe(right)">
                                      <p:cBhvr>
                                        <p:cTn id="76" dur="500"/>
                                        <p:tgtEl>
                                          <p:spTgt spid="74"/>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wipe(right)">
                                      <p:cBhvr>
                                        <p:cTn id="80" dur="500"/>
                                        <p:tgtEl>
                                          <p:spTgt spid="73"/>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anim calcmode="lin" valueType="num">
                                      <p:cBhvr>
                                        <p:cTn id="85" dur="500" fill="hold"/>
                                        <p:tgtEl>
                                          <p:spTgt spid="51"/>
                                        </p:tgtEl>
                                        <p:attrNameLst>
                                          <p:attrName>ppt_w</p:attrName>
                                        </p:attrNameLst>
                                      </p:cBhvr>
                                      <p:tavLst>
                                        <p:tav tm="0">
                                          <p:val>
                                            <p:fltVal val="0"/>
                                          </p:val>
                                        </p:tav>
                                        <p:tav tm="100000">
                                          <p:val>
                                            <p:strVal val="#ppt_w"/>
                                          </p:val>
                                        </p:tav>
                                      </p:tavLst>
                                    </p:anim>
                                    <p:anim calcmode="lin" valueType="num">
                                      <p:cBhvr>
                                        <p:cTn id="86" dur="500" fill="hold"/>
                                        <p:tgtEl>
                                          <p:spTgt spid="51"/>
                                        </p:tgtEl>
                                        <p:attrNameLst>
                                          <p:attrName>ppt_h</p:attrName>
                                        </p:attrNameLst>
                                      </p:cBhvr>
                                      <p:tavLst>
                                        <p:tav tm="0">
                                          <p:val>
                                            <p:fltVal val="0"/>
                                          </p:val>
                                        </p:tav>
                                        <p:tav tm="100000">
                                          <p:val>
                                            <p:strVal val="#ppt_h"/>
                                          </p:val>
                                        </p:tav>
                                      </p:tavLst>
                                    </p:anim>
                                    <p:animEffect transition="in" filter="fade">
                                      <p:cBhvr>
                                        <p:cTn id="87" dur="500"/>
                                        <p:tgtEl>
                                          <p:spTgt spid="51"/>
                                        </p:tgtEl>
                                      </p:cBhvr>
                                    </p:animEffect>
                                  </p:childTnLst>
                                </p:cTn>
                              </p:par>
                            </p:childTnLst>
                          </p:cTn>
                        </p:par>
                        <p:par>
                          <p:cTn id="88" fill="hold">
                            <p:stCondLst>
                              <p:cond delay="500"/>
                            </p:stCondLst>
                            <p:childTnLst>
                              <p:par>
                                <p:cTn id="89" presetID="22" presetClass="entr" presetSubtype="2" fill="hold"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1000"/>
                            </p:stCondLst>
                            <p:childTnLst>
                              <p:par>
                                <p:cTn id="93" presetID="53" presetClass="entr" presetSubtype="16"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p:cTn id="95" dur="500" fill="hold"/>
                                        <p:tgtEl>
                                          <p:spTgt spid="52"/>
                                        </p:tgtEl>
                                        <p:attrNameLst>
                                          <p:attrName>ppt_w</p:attrName>
                                        </p:attrNameLst>
                                      </p:cBhvr>
                                      <p:tavLst>
                                        <p:tav tm="0">
                                          <p:val>
                                            <p:fltVal val="0"/>
                                          </p:val>
                                        </p:tav>
                                        <p:tav tm="100000">
                                          <p:val>
                                            <p:strVal val="#ppt_w"/>
                                          </p:val>
                                        </p:tav>
                                      </p:tavLst>
                                    </p:anim>
                                    <p:anim calcmode="lin" valueType="num">
                                      <p:cBhvr>
                                        <p:cTn id="96" dur="500" fill="hold"/>
                                        <p:tgtEl>
                                          <p:spTgt spid="52"/>
                                        </p:tgtEl>
                                        <p:attrNameLst>
                                          <p:attrName>ppt_h</p:attrName>
                                        </p:attrNameLst>
                                      </p:cBhvr>
                                      <p:tavLst>
                                        <p:tav tm="0">
                                          <p:val>
                                            <p:fltVal val="0"/>
                                          </p:val>
                                        </p:tav>
                                        <p:tav tm="100000">
                                          <p:val>
                                            <p:strVal val="#ppt_h"/>
                                          </p:val>
                                        </p:tav>
                                      </p:tavLst>
                                    </p:anim>
                                    <p:animEffect transition="in" filter="fade">
                                      <p:cBhvr>
                                        <p:cTn id="97" dur="500"/>
                                        <p:tgtEl>
                                          <p:spTgt spid="52"/>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1500"/>
                            </p:stCondLst>
                            <p:childTnLst>
                              <p:par>
                                <p:cTn id="104" presetID="22" presetClass="entr" presetSubtype="2"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2000"/>
                            </p:stCondLst>
                            <p:childTnLst>
                              <p:par>
                                <p:cTn id="108" presetID="22" presetClass="entr" presetSubtype="2" fill="hold" grpId="0" nodeType="afterEffect">
                                  <p:stCondLst>
                                    <p:cond delay="0"/>
                                  </p:stCondLst>
                                  <p:childTnLst>
                                    <p:set>
                                      <p:cBhvr>
                                        <p:cTn id="109" dur="1" fill="hold">
                                          <p:stCondLst>
                                            <p:cond delay="0"/>
                                          </p:stCondLst>
                                        </p:cTn>
                                        <p:tgtEl>
                                          <p:spTgt spid="77"/>
                                        </p:tgtEl>
                                        <p:attrNameLst>
                                          <p:attrName>style.visibility</p:attrName>
                                        </p:attrNameLst>
                                      </p:cBhvr>
                                      <p:to>
                                        <p:strVal val="visible"/>
                                      </p:to>
                                    </p:set>
                                    <p:animEffect transition="in" filter="wipe(right)">
                                      <p:cBhvr>
                                        <p:cTn id="110" dur="500"/>
                                        <p:tgtEl>
                                          <p:spTgt spid="77"/>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wipe(left)">
                                      <p:cBhvr>
                                        <p:cTn id="121" dur="500"/>
                                        <p:tgtEl>
                                          <p:spTgt spid="16"/>
                                        </p:tgtEl>
                                      </p:cBhvr>
                                    </p:animEffect>
                                  </p:childTnLst>
                                </p:cTn>
                              </p:par>
                            </p:childTnLst>
                          </p:cTn>
                        </p:par>
                        <p:par>
                          <p:cTn id="122" fill="hold">
                            <p:stCondLst>
                              <p:cond delay="1000"/>
                            </p:stCondLst>
                            <p:childTnLst>
                              <p:par>
                                <p:cTn id="123" presetID="53" presetClass="entr" presetSubtype="16" fill="hold" grpId="0" nodeType="after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 calcmode="lin" valueType="num">
                                      <p:cBhvr>
                                        <p:cTn id="130" dur="500" fill="hold"/>
                                        <p:tgtEl>
                                          <p:spTgt spid="55"/>
                                        </p:tgtEl>
                                        <p:attrNameLst>
                                          <p:attrName>ppt_w</p:attrName>
                                        </p:attrNameLst>
                                      </p:cBhvr>
                                      <p:tavLst>
                                        <p:tav tm="0">
                                          <p:val>
                                            <p:fltVal val="0"/>
                                          </p:val>
                                        </p:tav>
                                        <p:tav tm="100000">
                                          <p:val>
                                            <p:strVal val="#ppt_w"/>
                                          </p:val>
                                        </p:tav>
                                      </p:tavLst>
                                    </p:anim>
                                    <p:anim calcmode="lin" valueType="num">
                                      <p:cBhvr>
                                        <p:cTn id="131" dur="500" fill="hold"/>
                                        <p:tgtEl>
                                          <p:spTgt spid="55"/>
                                        </p:tgtEl>
                                        <p:attrNameLst>
                                          <p:attrName>ppt_h</p:attrName>
                                        </p:attrNameLst>
                                      </p:cBhvr>
                                      <p:tavLst>
                                        <p:tav tm="0">
                                          <p:val>
                                            <p:fltVal val="0"/>
                                          </p:val>
                                        </p:tav>
                                        <p:tav tm="100000">
                                          <p:val>
                                            <p:strVal val="#ppt_h"/>
                                          </p:val>
                                        </p:tav>
                                      </p:tavLst>
                                    </p:anim>
                                    <p:animEffect transition="in" filter="fade">
                                      <p:cBhvr>
                                        <p:cTn id="132" dur="500"/>
                                        <p:tgtEl>
                                          <p:spTgt spid="55"/>
                                        </p:tgtEl>
                                      </p:cBhvr>
                                    </p:animEffect>
                                  </p:childTnLst>
                                </p:cTn>
                              </p:par>
                            </p:childTnLst>
                          </p:cTn>
                        </p:par>
                        <p:par>
                          <p:cTn id="133" fill="hold">
                            <p:stCondLst>
                              <p:cond delay="1500"/>
                            </p:stCondLst>
                            <p:childTnLst>
                              <p:par>
                                <p:cTn id="134" presetID="22" presetClass="entr" presetSubtype="8" fill="hold" grpId="0" nodeType="after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wipe(left)">
                                      <p:cBhvr>
                                        <p:cTn id="136" dur="500"/>
                                        <p:tgtEl>
                                          <p:spTgt spid="68"/>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67"/>
                                        </p:tgtEl>
                                        <p:attrNameLst>
                                          <p:attrName>style.visibility</p:attrName>
                                        </p:attrNameLst>
                                      </p:cBhvr>
                                      <p:to>
                                        <p:strVal val="visible"/>
                                      </p:to>
                                    </p:set>
                                    <p:animEffect transition="in" filter="wipe(left)">
                                      <p:cBhvr>
                                        <p:cTn id="139" dur="500"/>
                                        <p:tgtEl>
                                          <p:spTgt spid="67"/>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2"/>
                                        </p:tgtEl>
                                        <p:attrNameLst>
                                          <p:attrName>style.visibility</p:attrName>
                                        </p:attrNameLst>
                                      </p:cBhvr>
                                      <p:to>
                                        <p:strVal val="visible"/>
                                      </p:to>
                                    </p:set>
                                    <p:anim calcmode="lin" valueType="num">
                                      <p:cBhvr>
                                        <p:cTn id="144" dur="500" fill="hold"/>
                                        <p:tgtEl>
                                          <p:spTgt spid="22"/>
                                        </p:tgtEl>
                                        <p:attrNameLst>
                                          <p:attrName>ppt_w</p:attrName>
                                        </p:attrNameLst>
                                      </p:cBhvr>
                                      <p:tavLst>
                                        <p:tav tm="0">
                                          <p:val>
                                            <p:fltVal val="0"/>
                                          </p:val>
                                        </p:tav>
                                        <p:tav tm="100000">
                                          <p:val>
                                            <p:strVal val="#ppt_w"/>
                                          </p:val>
                                        </p:tav>
                                      </p:tavLst>
                                    </p:anim>
                                    <p:anim calcmode="lin" valueType="num">
                                      <p:cBhvr>
                                        <p:cTn id="145" dur="500" fill="hold"/>
                                        <p:tgtEl>
                                          <p:spTgt spid="22"/>
                                        </p:tgtEl>
                                        <p:attrNameLst>
                                          <p:attrName>ppt_h</p:attrName>
                                        </p:attrNameLst>
                                      </p:cBhvr>
                                      <p:tavLst>
                                        <p:tav tm="0">
                                          <p:val>
                                            <p:fltVal val="0"/>
                                          </p:val>
                                        </p:tav>
                                        <p:tav tm="100000">
                                          <p:val>
                                            <p:strVal val="#ppt_h"/>
                                          </p:val>
                                        </p:tav>
                                      </p:tavLst>
                                    </p:anim>
                                    <p:animEffect transition="in" filter="fade">
                                      <p:cBhvr>
                                        <p:cTn id="146" dur="500"/>
                                        <p:tgtEl>
                                          <p:spTgt spid="22"/>
                                        </p:tgtEl>
                                      </p:cBhvr>
                                    </p:animEffect>
                                  </p:childTnLst>
                                </p:cTn>
                              </p:par>
                            </p:childTnLst>
                          </p:cTn>
                        </p:par>
                        <p:par>
                          <p:cTn id="147" fill="hold">
                            <p:stCondLst>
                              <p:cond delay="500"/>
                            </p:stCondLst>
                            <p:childTnLst>
                              <p:par>
                                <p:cTn id="148" presetID="22" presetClass="entr" presetSubtype="8" fill="hold" nodeType="afterEffect">
                                  <p:stCondLst>
                                    <p:cond delay="0"/>
                                  </p:stCondLst>
                                  <p:childTnLst>
                                    <p:set>
                                      <p:cBhvr>
                                        <p:cTn id="149" dur="1" fill="hold">
                                          <p:stCondLst>
                                            <p:cond delay="0"/>
                                          </p:stCondLst>
                                        </p:cTn>
                                        <p:tgtEl>
                                          <p:spTgt spid="21"/>
                                        </p:tgtEl>
                                        <p:attrNameLst>
                                          <p:attrName>style.visibility</p:attrName>
                                        </p:attrNameLst>
                                      </p:cBhvr>
                                      <p:to>
                                        <p:strVal val="visible"/>
                                      </p:to>
                                    </p:set>
                                    <p:animEffect transition="in" filter="wipe(left)">
                                      <p:cBhvr>
                                        <p:cTn id="150" dur="500"/>
                                        <p:tgtEl>
                                          <p:spTgt spid="21"/>
                                        </p:tgtEl>
                                      </p:cBhvr>
                                    </p:animEffect>
                                  </p:childTnLst>
                                </p:cTn>
                              </p:par>
                            </p:childTnLst>
                          </p:cTn>
                        </p:par>
                        <p:par>
                          <p:cTn id="151" fill="hold">
                            <p:stCondLst>
                              <p:cond delay="1000"/>
                            </p:stCondLst>
                            <p:childTnLst>
                              <p:par>
                                <p:cTn id="152" presetID="53" presetClass="entr" presetSubtype="16" fill="hold" grpId="0"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fltVal val="0"/>
                                          </p:val>
                                        </p:tav>
                                        <p:tav tm="100000">
                                          <p:val>
                                            <p:strVal val="#ppt_w"/>
                                          </p:val>
                                        </p:tav>
                                      </p:tavLst>
                                    </p:anim>
                                    <p:anim calcmode="lin" valueType="num">
                                      <p:cBhvr>
                                        <p:cTn id="155" dur="500" fill="hold"/>
                                        <p:tgtEl>
                                          <p:spTgt spid="23"/>
                                        </p:tgtEl>
                                        <p:attrNameLst>
                                          <p:attrName>ppt_h</p:attrName>
                                        </p:attrNameLst>
                                      </p:cBhvr>
                                      <p:tavLst>
                                        <p:tav tm="0">
                                          <p:val>
                                            <p:fltVal val="0"/>
                                          </p:val>
                                        </p:tav>
                                        <p:tav tm="100000">
                                          <p:val>
                                            <p:strVal val="#ppt_h"/>
                                          </p:val>
                                        </p:tav>
                                      </p:tavLst>
                                    </p:anim>
                                    <p:animEffect transition="in" filter="fade">
                                      <p:cBhvr>
                                        <p:cTn id="156" dur="500"/>
                                        <p:tgtEl>
                                          <p:spTgt spid="23"/>
                                        </p:tgtEl>
                                      </p:cBhvr>
                                    </p:animEffect>
                                  </p:childTnLst>
                                </p:cTn>
                              </p:par>
                              <p:par>
                                <p:cTn id="157" presetID="53" presetClass="entr" presetSubtype="16" fill="hold" nodeType="with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500" fill="hold"/>
                                        <p:tgtEl>
                                          <p:spTgt spid="62"/>
                                        </p:tgtEl>
                                        <p:attrNameLst>
                                          <p:attrName>ppt_w</p:attrName>
                                        </p:attrNameLst>
                                      </p:cBhvr>
                                      <p:tavLst>
                                        <p:tav tm="0">
                                          <p:val>
                                            <p:fltVal val="0"/>
                                          </p:val>
                                        </p:tav>
                                        <p:tav tm="100000">
                                          <p:val>
                                            <p:strVal val="#ppt_w"/>
                                          </p:val>
                                        </p:tav>
                                      </p:tavLst>
                                    </p:anim>
                                    <p:anim calcmode="lin" valueType="num">
                                      <p:cBhvr>
                                        <p:cTn id="160" dur="500" fill="hold"/>
                                        <p:tgtEl>
                                          <p:spTgt spid="62"/>
                                        </p:tgtEl>
                                        <p:attrNameLst>
                                          <p:attrName>ppt_h</p:attrName>
                                        </p:attrNameLst>
                                      </p:cBhvr>
                                      <p:tavLst>
                                        <p:tav tm="0">
                                          <p:val>
                                            <p:fltVal val="0"/>
                                          </p:val>
                                        </p:tav>
                                        <p:tav tm="100000">
                                          <p:val>
                                            <p:strVal val="#ppt_h"/>
                                          </p:val>
                                        </p:tav>
                                      </p:tavLst>
                                    </p:anim>
                                    <p:animEffect transition="in" filter="fade">
                                      <p:cBhvr>
                                        <p:cTn id="161" dur="500"/>
                                        <p:tgtEl>
                                          <p:spTgt spid="62"/>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72"/>
                                        </p:tgtEl>
                                        <p:attrNameLst>
                                          <p:attrName>style.visibility</p:attrName>
                                        </p:attrNameLst>
                                      </p:cBhvr>
                                      <p:to>
                                        <p:strVal val="visible"/>
                                      </p:to>
                                    </p:set>
                                    <p:animEffect transition="in" filter="wipe(left)">
                                      <p:cBhvr>
                                        <p:cTn id="164" dur="500"/>
                                        <p:tgtEl>
                                          <p:spTgt spid="72"/>
                                        </p:tgtEl>
                                      </p:cBhvr>
                                    </p:animEffect>
                                  </p:childTnLst>
                                </p:cTn>
                              </p:par>
                              <p:par>
                                <p:cTn id="165" presetID="22" presetClass="entr" presetSubtype="8" fill="hold" grpId="0" nodeType="with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wipe(left)">
                                      <p:cBhvr>
                                        <p:cTn id="167" dur="500"/>
                                        <p:tgtEl>
                                          <p:spTgt spid="71"/>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35"/>
                                        </p:tgtEl>
                                        <p:attrNameLst>
                                          <p:attrName>style.visibility</p:attrName>
                                        </p:attrNameLst>
                                      </p:cBhvr>
                                      <p:to>
                                        <p:strVal val="visible"/>
                                      </p:to>
                                    </p:set>
                                    <p:anim calcmode="lin" valueType="num">
                                      <p:cBhvr>
                                        <p:cTn id="172" dur="500" fill="hold"/>
                                        <p:tgtEl>
                                          <p:spTgt spid="35"/>
                                        </p:tgtEl>
                                        <p:attrNameLst>
                                          <p:attrName>ppt_w</p:attrName>
                                        </p:attrNameLst>
                                      </p:cBhvr>
                                      <p:tavLst>
                                        <p:tav tm="0">
                                          <p:val>
                                            <p:fltVal val="0"/>
                                          </p:val>
                                        </p:tav>
                                        <p:tav tm="100000">
                                          <p:val>
                                            <p:strVal val="#ppt_w"/>
                                          </p:val>
                                        </p:tav>
                                      </p:tavLst>
                                    </p:anim>
                                    <p:anim calcmode="lin" valueType="num">
                                      <p:cBhvr>
                                        <p:cTn id="173" dur="500" fill="hold"/>
                                        <p:tgtEl>
                                          <p:spTgt spid="35"/>
                                        </p:tgtEl>
                                        <p:attrNameLst>
                                          <p:attrName>ppt_h</p:attrName>
                                        </p:attrNameLst>
                                      </p:cBhvr>
                                      <p:tavLst>
                                        <p:tav tm="0">
                                          <p:val>
                                            <p:fltVal val="0"/>
                                          </p:val>
                                        </p:tav>
                                        <p:tav tm="100000">
                                          <p:val>
                                            <p:strVal val="#ppt_h"/>
                                          </p:val>
                                        </p:tav>
                                      </p:tavLst>
                                    </p:anim>
                                    <p:animEffect transition="in" filter="fade">
                                      <p:cBhvr>
                                        <p:cTn id="174" dur="500"/>
                                        <p:tgtEl>
                                          <p:spTgt spid="35"/>
                                        </p:tgtEl>
                                      </p:cBhvr>
                                    </p:animEffect>
                                  </p:childTnLst>
                                </p:cTn>
                              </p:par>
                            </p:childTnLst>
                          </p:cTn>
                        </p:par>
                        <p:par>
                          <p:cTn id="175" fill="hold">
                            <p:stCondLst>
                              <p:cond delay="500"/>
                            </p:stCondLst>
                            <p:childTnLst>
                              <p:par>
                                <p:cTn id="176" presetID="22" presetClass="entr" presetSubtype="8" fill="hold" nodeType="afterEffect">
                                  <p:stCondLst>
                                    <p:cond delay="0"/>
                                  </p:stCondLst>
                                  <p:childTnLst>
                                    <p:set>
                                      <p:cBhvr>
                                        <p:cTn id="177" dur="1" fill="hold">
                                          <p:stCondLst>
                                            <p:cond delay="0"/>
                                          </p:stCondLst>
                                        </p:cTn>
                                        <p:tgtEl>
                                          <p:spTgt spid="34"/>
                                        </p:tgtEl>
                                        <p:attrNameLst>
                                          <p:attrName>style.visibility</p:attrName>
                                        </p:attrNameLst>
                                      </p:cBhvr>
                                      <p:to>
                                        <p:strVal val="visible"/>
                                      </p:to>
                                    </p:set>
                                    <p:animEffect transition="in" filter="wipe(left)">
                                      <p:cBhvr>
                                        <p:cTn id="178" dur="500"/>
                                        <p:tgtEl>
                                          <p:spTgt spid="34"/>
                                        </p:tgtEl>
                                      </p:cBhvr>
                                    </p:animEffect>
                                  </p:childTnLst>
                                </p:cTn>
                              </p:par>
                            </p:childTnLst>
                          </p:cTn>
                        </p:par>
                        <p:par>
                          <p:cTn id="179" fill="hold">
                            <p:stCondLst>
                              <p:cond delay="1000"/>
                            </p:stCondLst>
                            <p:childTnLst>
                              <p:par>
                                <p:cTn id="180" presetID="53" presetClass="entr" presetSubtype="16" fill="hold" grpId="0" nodeType="afterEffect">
                                  <p:stCondLst>
                                    <p:cond delay="0"/>
                                  </p:stCondLst>
                                  <p:childTnLst>
                                    <p:set>
                                      <p:cBhvr>
                                        <p:cTn id="181" dur="1" fill="hold">
                                          <p:stCondLst>
                                            <p:cond delay="0"/>
                                          </p:stCondLst>
                                        </p:cTn>
                                        <p:tgtEl>
                                          <p:spTgt spid="36"/>
                                        </p:tgtEl>
                                        <p:attrNameLst>
                                          <p:attrName>style.visibility</p:attrName>
                                        </p:attrNameLst>
                                      </p:cBhvr>
                                      <p:to>
                                        <p:strVal val="visible"/>
                                      </p:to>
                                    </p:set>
                                    <p:anim calcmode="lin" valueType="num">
                                      <p:cBhvr>
                                        <p:cTn id="182" dur="500" fill="hold"/>
                                        <p:tgtEl>
                                          <p:spTgt spid="36"/>
                                        </p:tgtEl>
                                        <p:attrNameLst>
                                          <p:attrName>ppt_w</p:attrName>
                                        </p:attrNameLst>
                                      </p:cBhvr>
                                      <p:tavLst>
                                        <p:tav tm="0">
                                          <p:val>
                                            <p:fltVal val="0"/>
                                          </p:val>
                                        </p:tav>
                                        <p:tav tm="100000">
                                          <p:val>
                                            <p:strVal val="#ppt_w"/>
                                          </p:val>
                                        </p:tav>
                                      </p:tavLst>
                                    </p:anim>
                                    <p:anim calcmode="lin" valueType="num">
                                      <p:cBhvr>
                                        <p:cTn id="183" dur="500" fill="hold"/>
                                        <p:tgtEl>
                                          <p:spTgt spid="36"/>
                                        </p:tgtEl>
                                        <p:attrNameLst>
                                          <p:attrName>ppt_h</p:attrName>
                                        </p:attrNameLst>
                                      </p:cBhvr>
                                      <p:tavLst>
                                        <p:tav tm="0">
                                          <p:val>
                                            <p:fltVal val="0"/>
                                          </p:val>
                                        </p:tav>
                                        <p:tav tm="100000">
                                          <p:val>
                                            <p:strVal val="#ppt_h"/>
                                          </p:val>
                                        </p:tav>
                                      </p:tavLst>
                                    </p:anim>
                                    <p:animEffect transition="in" filter="fade">
                                      <p:cBhvr>
                                        <p:cTn id="184" dur="500"/>
                                        <p:tgtEl>
                                          <p:spTgt spid="36"/>
                                        </p:tgtEl>
                                      </p:cBhvr>
                                    </p:animEffect>
                                  </p:childTnLst>
                                </p:cTn>
                              </p:par>
                              <p:par>
                                <p:cTn id="185" presetID="53" presetClass="entr" presetSubtype="16" fill="hold" nodeType="with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par>
                                <p:cTn id="190" presetID="22" presetClass="entr" presetSubtype="8" fill="hold" grpId="0" nodeType="withEffect">
                                  <p:stCondLst>
                                    <p:cond delay="0"/>
                                  </p:stCondLst>
                                  <p:childTnLst>
                                    <p:set>
                                      <p:cBhvr>
                                        <p:cTn id="191" dur="1" fill="hold">
                                          <p:stCondLst>
                                            <p:cond delay="0"/>
                                          </p:stCondLst>
                                        </p:cTn>
                                        <p:tgtEl>
                                          <p:spTgt spid="76"/>
                                        </p:tgtEl>
                                        <p:attrNameLst>
                                          <p:attrName>style.visibility</p:attrName>
                                        </p:attrNameLst>
                                      </p:cBhvr>
                                      <p:to>
                                        <p:strVal val="visible"/>
                                      </p:to>
                                    </p:set>
                                    <p:animEffect transition="in" filter="wipe(left)">
                                      <p:cBhvr>
                                        <p:cTn id="192" dur="500"/>
                                        <p:tgtEl>
                                          <p:spTgt spid="76"/>
                                        </p:tgtEl>
                                      </p:cBhvr>
                                    </p:animEffect>
                                  </p:childTnLst>
                                </p:cTn>
                              </p:par>
                              <p:par>
                                <p:cTn id="193" presetID="22" presetClass="entr" presetSubtype="8" fill="hold" grpId="0" nodeType="with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wipe(left)">
                                      <p:cBhvr>
                                        <p:cTn id="19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6" grpId="0" animBg="1"/>
      <p:bldP spid="75" grpId="0"/>
      <p:bldP spid="76" grpId="0"/>
      <p:bldP spid="23" grpId="0" animBg="1"/>
      <p:bldP spid="52" grpId="0" animBg="1"/>
      <p:bldP spid="71" grpId="0"/>
      <p:bldP spid="72" grpId="0"/>
      <p:bldP spid="33" grpId="0" animBg="1"/>
      <p:bldP spid="77" grpId="0"/>
      <p:bldP spid="78" grpId="0"/>
      <p:bldP spid="27" grpId="0" animBg="1"/>
      <p:bldP spid="18" grpId="0" animBg="1"/>
      <p:bldP spid="67" grpId="0"/>
      <p:bldP spid="68" grpId="0"/>
      <p:bldP spid="66" grpId="0" animBg="1"/>
      <p:bldP spid="70" grpId="0"/>
      <p:bldP spid="73" grpId="0"/>
      <p:bldP spid="74" grpId="0"/>
      <p:bldP spid="79" grpId="0" animBg="1"/>
      <p:bldP spid="69" grpId="0"/>
      <p:bldP spid="51" grpId="0" animBg="1"/>
      <p:bldP spid="32" grpId="0" animBg="1"/>
      <p:bldP spid="26" grpId="0" animBg="1"/>
      <p:bldP spid="35" grpId="0" animBg="1"/>
      <p:bldP spid="22" grpId="0" animBg="1"/>
      <p:bldP spid="17"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6135" y="485415"/>
            <a:ext cx="6451831" cy="701859"/>
          </a:xfrm>
          <a:prstGeom prst="rect">
            <a:avLst/>
          </a:prstGeom>
          <a:noFill/>
        </p:spPr>
        <p:txBody>
          <a:bodyPr wrap="none" rtlCol="0">
            <a:spAutoFit/>
          </a:bodyPr>
          <a:lstStyle/>
          <a:p>
            <a:r>
              <a:rPr lang="es-MX" sz="3961" dirty="0">
                <a:latin typeface="+mj-lt"/>
                <a:ea typeface="Open Sans" panose="020B0606030504020204" pitchFamily="34" charset="0"/>
                <a:cs typeface="Open Sans" panose="020B0606030504020204" pitchFamily="34" charset="0"/>
              </a:rPr>
              <a:t>Preguntas Frecuentes </a:t>
            </a:r>
            <a:r>
              <a:rPr lang="es-MX" sz="3961" dirty="0" err="1">
                <a:latin typeface="+mj-lt"/>
                <a:ea typeface="Open Sans" panose="020B0606030504020204" pitchFamily="34" charset="0"/>
                <a:cs typeface="Open Sans" panose="020B0606030504020204" pitchFamily="34" charset="0"/>
              </a:rPr>
              <a:t>FAQ’s</a:t>
            </a:r>
            <a:endParaRPr lang="es-MX" sz="3961" dirty="0">
              <a:latin typeface="+mj-lt"/>
              <a:ea typeface="Open Sans" panose="020B0606030504020204" pitchFamily="34" charset="0"/>
              <a:cs typeface="Open Sans" panose="020B0606030504020204" pitchFamily="34" charset="0"/>
            </a:endParaRPr>
          </a:p>
        </p:txBody>
      </p:sp>
      <p:sp>
        <p:nvSpPr>
          <p:cNvPr id="7" name="Rectangle 6"/>
          <p:cNvSpPr/>
          <p:nvPr/>
        </p:nvSpPr>
        <p:spPr>
          <a:xfrm>
            <a:off x="1100437" y="1287432"/>
            <a:ext cx="9482494" cy="3598549"/>
          </a:xfrm>
          <a:prstGeom prst="rect">
            <a:avLst/>
          </a:prstGeom>
        </p:spPr>
        <p:txBody>
          <a:bodyPr wrap="square">
            <a:spAutoFit/>
          </a:bodyPr>
          <a:lstStyle/>
          <a:p>
            <a:pPr algn="just">
              <a:lnSpc>
                <a:spcPct val="150000"/>
              </a:lnSpc>
              <a:spcAft>
                <a:spcPts val="1080"/>
              </a:spcAft>
            </a:pPr>
            <a:r>
              <a:rPr lang="es-ES" sz="1350" b="1" dirty="0">
                <a:solidFill>
                  <a:schemeClr val="bg2">
                    <a:lumMod val="50000"/>
                  </a:schemeClr>
                </a:solidFill>
              </a:rPr>
              <a:t>12. ¿Quién realiza el proceso de certificación?</a:t>
            </a:r>
          </a:p>
          <a:p>
            <a:pPr algn="just">
              <a:lnSpc>
                <a:spcPct val="150000"/>
              </a:lnSpc>
              <a:spcAft>
                <a:spcPts val="1080"/>
              </a:spcAft>
            </a:pPr>
            <a:r>
              <a:rPr lang="es-ES" sz="1350" dirty="0">
                <a:solidFill>
                  <a:schemeClr val="bg2">
                    <a:lumMod val="50000"/>
                  </a:schemeClr>
                </a:solidFill>
              </a:rPr>
              <a:t>Una organización independiente y Acreditada, conocida como Organismo o Entidad de Certificación, que después de realizar una evaluación –auditoría de certificación– otorga un Certificado, para garantizar que la gestión de la organización evaluada cumple con los puntos de una Norma en particular.</a:t>
            </a:r>
          </a:p>
          <a:p>
            <a:pPr algn="just">
              <a:lnSpc>
                <a:spcPct val="150000"/>
              </a:lnSpc>
              <a:spcAft>
                <a:spcPts val="1080"/>
              </a:spcAft>
            </a:pPr>
            <a:r>
              <a:rPr lang="es-ES" sz="1350" b="1" dirty="0">
                <a:solidFill>
                  <a:schemeClr val="bg2">
                    <a:lumMod val="50000"/>
                  </a:schemeClr>
                </a:solidFill>
              </a:rPr>
              <a:t>13. ¿Qué es la Acreditación?</a:t>
            </a:r>
          </a:p>
          <a:p>
            <a:pPr algn="just">
              <a:lnSpc>
                <a:spcPct val="150000"/>
              </a:lnSpc>
              <a:spcAft>
                <a:spcPts val="1080"/>
              </a:spcAft>
            </a:pPr>
            <a:r>
              <a:rPr lang="es-ES" sz="1350" dirty="0">
                <a:solidFill>
                  <a:schemeClr val="bg2">
                    <a:lumMod val="50000"/>
                  </a:schemeClr>
                </a:solidFill>
              </a:rPr>
              <a:t>La Acreditación está un nivel arriba de la certificación. La Acreditación es similar a otorgar una licencia para que un Organismo pueda prestar servicios de Certificación, con el fin de que tal certificación sea reconocida y confiable. En casi todos los países existe al menos un ente acreditador gubernamental o privado (concesionado), dedicado a acreditar a los organismos certificadores. Por ejemplo, en México está la EMA, en Colombia el ONAC , INDECOPI en el Perú, OAE en Ecuador, ANAB en los EE.UU.</a:t>
            </a:r>
          </a:p>
        </p:txBody>
      </p:sp>
      <p:sp>
        <p:nvSpPr>
          <p:cNvPr id="14" name="Rectangle 8">
            <a:extLst>
              <a:ext uri="{FF2B5EF4-FFF2-40B4-BE49-F238E27FC236}">
                <a16:creationId xmlns:a16="http://schemas.microsoft.com/office/drawing/2014/main" id="{8ABF8A7F-BDA7-45B1-A760-9F12E8D6C75A}"/>
              </a:ext>
            </a:extLst>
          </p:cNvPr>
          <p:cNvSpPr/>
          <p:nvPr/>
        </p:nvSpPr>
        <p:spPr>
          <a:xfrm>
            <a:off x="617248" y="718017"/>
            <a:ext cx="159791" cy="159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5" name="Rectangle 9">
            <a:extLst>
              <a:ext uri="{FF2B5EF4-FFF2-40B4-BE49-F238E27FC236}">
                <a16:creationId xmlns:a16="http://schemas.microsoft.com/office/drawing/2014/main" id="{928D2CF7-15A4-41B0-958E-B1FF5A224E65}"/>
              </a:ext>
            </a:extLst>
          </p:cNvPr>
          <p:cNvSpPr/>
          <p:nvPr/>
        </p:nvSpPr>
        <p:spPr>
          <a:xfrm>
            <a:off x="818895" y="718017"/>
            <a:ext cx="159791" cy="159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6" name="Rectangle 10">
            <a:extLst>
              <a:ext uri="{FF2B5EF4-FFF2-40B4-BE49-F238E27FC236}">
                <a16:creationId xmlns:a16="http://schemas.microsoft.com/office/drawing/2014/main" id="{157BE062-F269-4F47-8413-A2032FEFAFC3}"/>
              </a:ext>
            </a:extLst>
          </p:cNvPr>
          <p:cNvSpPr/>
          <p:nvPr/>
        </p:nvSpPr>
        <p:spPr>
          <a:xfrm>
            <a:off x="1020541" y="718017"/>
            <a:ext cx="159791" cy="1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7" name="Rectangle 11">
            <a:extLst>
              <a:ext uri="{FF2B5EF4-FFF2-40B4-BE49-F238E27FC236}">
                <a16:creationId xmlns:a16="http://schemas.microsoft.com/office/drawing/2014/main" id="{33CB3BFC-6648-4DB7-8D9C-74165534DC79}"/>
              </a:ext>
            </a:extLst>
          </p:cNvPr>
          <p:cNvSpPr/>
          <p:nvPr/>
        </p:nvSpPr>
        <p:spPr>
          <a:xfrm>
            <a:off x="1220815" y="718017"/>
            <a:ext cx="159791" cy="1597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
        <p:nvSpPr>
          <p:cNvPr id="18" name="Rectangle 12">
            <a:extLst>
              <a:ext uri="{FF2B5EF4-FFF2-40B4-BE49-F238E27FC236}">
                <a16:creationId xmlns:a16="http://schemas.microsoft.com/office/drawing/2014/main" id="{237BD434-6D3C-45FF-A5B9-A79C625A1B3E}"/>
              </a:ext>
            </a:extLst>
          </p:cNvPr>
          <p:cNvSpPr/>
          <p:nvPr/>
        </p:nvSpPr>
        <p:spPr>
          <a:xfrm>
            <a:off x="1423474" y="718017"/>
            <a:ext cx="159791" cy="1597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247"/>
          </a:p>
        </p:txBody>
      </p:sp>
    </p:spTree>
    <p:extLst>
      <p:ext uri="{BB962C8B-B14F-4D97-AF65-F5344CB8AC3E}">
        <p14:creationId xmlns:p14="http://schemas.microsoft.com/office/powerpoint/2010/main" val="11707736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100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par>
                          <p:cTn id="33" fill="hold">
                            <p:stCondLst>
                              <p:cond delay="3500"/>
                            </p:stCondLst>
                            <p:childTnLst>
                              <p:par>
                                <p:cTn id="34" presetID="10" presetClass="entr" presetSubtype="0" fill="hold" grpId="0" nodeType="afterEffect">
                                  <p:stCondLst>
                                    <p:cond delay="100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par>
                          <p:cTn id="37" fill="hold">
                            <p:stCondLst>
                              <p:cond delay="5000"/>
                            </p:stCondLst>
                            <p:childTnLst>
                              <p:par>
                                <p:cTn id="38" presetID="10" presetClass="entr" presetSubtype="0" fill="hold" grpId="0" nodeType="afterEffect">
                                  <p:stCondLst>
                                    <p:cond delay="100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500"/>
                                        <p:tgtEl>
                                          <p:spTgt spid="7">
                                            <p:txEl>
                                              <p:pRg st="2" end="2"/>
                                            </p:txEl>
                                          </p:spTgt>
                                        </p:tgtEl>
                                      </p:cBhvr>
                                    </p:animEffect>
                                  </p:childTnLst>
                                </p:cTn>
                              </p:par>
                            </p:childTnLst>
                          </p:cTn>
                        </p:par>
                        <p:par>
                          <p:cTn id="41" fill="hold">
                            <p:stCondLst>
                              <p:cond delay="6500"/>
                            </p:stCondLst>
                            <p:childTnLst>
                              <p:par>
                                <p:cTn id="42" presetID="10" presetClass="entr" presetSubtype="0" fill="hold" grpId="0" nodeType="afterEffect">
                                  <p:stCondLst>
                                    <p:cond delay="100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advAuto="0"/>
      <p:bldP spid="14"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Síguenos</a:t>
            </a:r>
            <a:endParaRPr lang="id-ID" dirty="0"/>
          </a:p>
        </p:txBody>
      </p:sp>
      <p:sp>
        <p:nvSpPr>
          <p:cNvPr id="3" name="Slide Number Placeholder 2"/>
          <p:cNvSpPr>
            <a:spLocks noGrp="1"/>
          </p:cNvSpPr>
          <p:nvPr>
            <p:ph type="sldNum" sz="quarter" idx="12"/>
          </p:nvPr>
        </p:nvSpPr>
        <p:spPr/>
        <p:txBody>
          <a:bodyPr/>
          <a:lstStyle/>
          <a:p>
            <a:fld id="{250E94B5-8C35-4E38-8FC1-B73EBEBA3C09}" type="slidenum">
              <a:rPr lang="id-ID" smtClean="0"/>
              <a:pPr/>
              <a:t>21</a:t>
            </a:fld>
            <a:endParaRPr lang="id-ID"/>
          </a:p>
        </p:txBody>
      </p:sp>
      <p:sp>
        <p:nvSpPr>
          <p:cNvPr id="4" name="Text Placeholder 3"/>
          <p:cNvSpPr>
            <a:spLocks noGrp="1"/>
          </p:cNvSpPr>
          <p:nvPr>
            <p:ph type="body" sz="quarter" idx="13"/>
          </p:nvPr>
        </p:nvSpPr>
        <p:spPr/>
        <p:txBody>
          <a:bodyPr/>
          <a:lstStyle/>
          <a:p>
            <a:r>
              <a:rPr lang="id-ID" dirty="0"/>
              <a:t>Social media links</a:t>
            </a:r>
          </a:p>
        </p:txBody>
      </p:sp>
      <p:sp>
        <p:nvSpPr>
          <p:cNvPr id="25" name="Rectangle 24"/>
          <p:cNvSpPr/>
          <p:nvPr/>
        </p:nvSpPr>
        <p:spPr>
          <a:xfrm>
            <a:off x="2390303" y="2459189"/>
            <a:ext cx="2094611" cy="307777"/>
          </a:xfrm>
          <a:prstGeom prst="rect">
            <a:avLst/>
          </a:prstGeom>
        </p:spPr>
        <p:txBody>
          <a:bodyPr wrap="square">
            <a:spAutoFit/>
          </a:bodyPr>
          <a:lstStyle/>
          <a:p>
            <a:r>
              <a:rPr lang="es-MX" sz="1400" dirty="0" err="1">
                <a:solidFill>
                  <a:schemeClr val="tx2"/>
                </a:solidFill>
              </a:rPr>
              <a:t>bmbconsultores</a:t>
            </a:r>
            <a:endParaRPr lang="id-ID" sz="1400" dirty="0">
              <a:solidFill>
                <a:schemeClr val="tx2"/>
              </a:solidFill>
            </a:endParaRPr>
          </a:p>
        </p:txBody>
      </p:sp>
      <p:sp>
        <p:nvSpPr>
          <p:cNvPr id="26" name="TextBox 25"/>
          <p:cNvSpPr txBox="1"/>
          <p:nvPr/>
        </p:nvSpPr>
        <p:spPr>
          <a:xfrm>
            <a:off x="2390304" y="2193697"/>
            <a:ext cx="1189749" cy="369332"/>
          </a:xfrm>
          <a:prstGeom prst="rect">
            <a:avLst/>
          </a:prstGeom>
          <a:noFill/>
        </p:spPr>
        <p:txBody>
          <a:bodyPr wrap="none" rtlCol="0">
            <a:spAutoFit/>
          </a:bodyPr>
          <a:lstStyle/>
          <a:p>
            <a:r>
              <a:rPr lang="id-ID" b="1" dirty="0">
                <a:latin typeface="+mj-lt"/>
              </a:rPr>
              <a:t>Facebook</a:t>
            </a:r>
          </a:p>
        </p:txBody>
      </p:sp>
      <p:sp>
        <p:nvSpPr>
          <p:cNvPr id="35" name="Rectangle 34"/>
          <p:cNvSpPr/>
          <p:nvPr/>
        </p:nvSpPr>
        <p:spPr>
          <a:xfrm>
            <a:off x="2390303" y="3498641"/>
            <a:ext cx="2094611" cy="307777"/>
          </a:xfrm>
          <a:prstGeom prst="rect">
            <a:avLst/>
          </a:prstGeom>
        </p:spPr>
        <p:txBody>
          <a:bodyPr wrap="square">
            <a:spAutoFit/>
          </a:bodyPr>
          <a:lstStyle/>
          <a:p>
            <a:r>
              <a:rPr lang="es-MX" sz="1400" dirty="0" err="1">
                <a:solidFill>
                  <a:schemeClr val="tx2"/>
                </a:solidFill>
              </a:rPr>
              <a:t>bmbconsultores</a:t>
            </a:r>
            <a:endParaRPr lang="id-ID" sz="1400" dirty="0">
              <a:solidFill>
                <a:schemeClr val="tx2"/>
              </a:solidFill>
            </a:endParaRPr>
          </a:p>
        </p:txBody>
      </p:sp>
      <p:sp>
        <p:nvSpPr>
          <p:cNvPr id="36" name="TextBox 35"/>
          <p:cNvSpPr txBox="1"/>
          <p:nvPr/>
        </p:nvSpPr>
        <p:spPr>
          <a:xfrm>
            <a:off x="2390304" y="3233149"/>
            <a:ext cx="1055866" cy="369332"/>
          </a:xfrm>
          <a:prstGeom prst="rect">
            <a:avLst/>
          </a:prstGeom>
          <a:noFill/>
        </p:spPr>
        <p:txBody>
          <a:bodyPr wrap="none" rtlCol="0">
            <a:spAutoFit/>
          </a:bodyPr>
          <a:lstStyle/>
          <a:p>
            <a:r>
              <a:rPr lang="id-ID" b="1" dirty="0">
                <a:latin typeface="+mj-lt"/>
              </a:rPr>
              <a:t>Youtube</a:t>
            </a:r>
          </a:p>
        </p:txBody>
      </p:sp>
      <p:sp>
        <p:nvSpPr>
          <p:cNvPr id="38" name="Rectangle 37"/>
          <p:cNvSpPr/>
          <p:nvPr/>
        </p:nvSpPr>
        <p:spPr>
          <a:xfrm>
            <a:off x="7582789" y="2459189"/>
            <a:ext cx="2094611" cy="307777"/>
          </a:xfrm>
          <a:prstGeom prst="rect">
            <a:avLst/>
          </a:prstGeom>
        </p:spPr>
        <p:txBody>
          <a:bodyPr wrap="square">
            <a:spAutoFit/>
          </a:bodyPr>
          <a:lstStyle/>
          <a:p>
            <a:r>
              <a:rPr lang="es-MX" sz="1400" dirty="0" err="1">
                <a:solidFill>
                  <a:schemeClr val="tx2"/>
                </a:solidFill>
              </a:rPr>
              <a:t>bmbconsultores</a:t>
            </a:r>
            <a:endParaRPr lang="id-ID" sz="1400" dirty="0">
              <a:solidFill>
                <a:schemeClr val="tx2"/>
              </a:solidFill>
            </a:endParaRPr>
          </a:p>
        </p:txBody>
      </p:sp>
      <p:sp>
        <p:nvSpPr>
          <p:cNvPr id="39" name="TextBox 38"/>
          <p:cNvSpPr txBox="1"/>
          <p:nvPr/>
        </p:nvSpPr>
        <p:spPr>
          <a:xfrm>
            <a:off x="7582790" y="2193697"/>
            <a:ext cx="1065805" cy="369332"/>
          </a:xfrm>
          <a:prstGeom prst="rect">
            <a:avLst/>
          </a:prstGeom>
          <a:noFill/>
        </p:spPr>
        <p:txBody>
          <a:bodyPr wrap="none" rtlCol="0">
            <a:spAutoFit/>
          </a:bodyPr>
          <a:lstStyle/>
          <a:p>
            <a:r>
              <a:rPr lang="id-ID" b="1" dirty="0">
                <a:latin typeface="+mj-lt"/>
              </a:rPr>
              <a:t>Linkedin</a:t>
            </a:r>
          </a:p>
        </p:txBody>
      </p:sp>
      <p:sp>
        <p:nvSpPr>
          <p:cNvPr id="41" name="Rectangle 40"/>
          <p:cNvSpPr/>
          <p:nvPr/>
        </p:nvSpPr>
        <p:spPr>
          <a:xfrm>
            <a:off x="7582789" y="3506948"/>
            <a:ext cx="2094611" cy="307777"/>
          </a:xfrm>
          <a:prstGeom prst="rect">
            <a:avLst/>
          </a:prstGeom>
        </p:spPr>
        <p:txBody>
          <a:bodyPr wrap="square">
            <a:spAutoFit/>
          </a:bodyPr>
          <a:lstStyle/>
          <a:p>
            <a:r>
              <a:rPr lang="es-MX" sz="1400" dirty="0" err="1">
                <a:solidFill>
                  <a:schemeClr val="tx2"/>
                </a:solidFill>
              </a:rPr>
              <a:t>bmbconsultores</a:t>
            </a:r>
            <a:endParaRPr lang="id-ID" sz="1400" dirty="0">
              <a:solidFill>
                <a:schemeClr val="tx2"/>
              </a:solidFill>
            </a:endParaRPr>
          </a:p>
        </p:txBody>
      </p:sp>
      <p:sp>
        <p:nvSpPr>
          <p:cNvPr id="42" name="TextBox 41"/>
          <p:cNvSpPr txBox="1"/>
          <p:nvPr/>
        </p:nvSpPr>
        <p:spPr>
          <a:xfrm>
            <a:off x="7582790" y="3241456"/>
            <a:ext cx="1224887" cy="369332"/>
          </a:xfrm>
          <a:prstGeom prst="rect">
            <a:avLst/>
          </a:prstGeom>
          <a:noFill/>
        </p:spPr>
        <p:txBody>
          <a:bodyPr wrap="none" rtlCol="0">
            <a:spAutoFit/>
          </a:bodyPr>
          <a:lstStyle/>
          <a:p>
            <a:r>
              <a:rPr lang="id-ID" b="1" dirty="0">
                <a:latin typeface="+mj-lt"/>
              </a:rPr>
              <a:t>Instagram</a:t>
            </a:r>
          </a:p>
        </p:txBody>
      </p:sp>
      <p:sp>
        <p:nvSpPr>
          <p:cNvPr id="47" name="Rectangle 46"/>
          <p:cNvSpPr/>
          <p:nvPr/>
        </p:nvSpPr>
        <p:spPr>
          <a:xfrm>
            <a:off x="7582789" y="4543673"/>
            <a:ext cx="2094611" cy="307777"/>
          </a:xfrm>
          <a:prstGeom prst="rect">
            <a:avLst/>
          </a:prstGeom>
        </p:spPr>
        <p:txBody>
          <a:bodyPr wrap="square">
            <a:spAutoFit/>
          </a:bodyPr>
          <a:lstStyle/>
          <a:p>
            <a:r>
              <a:rPr lang="es-MX" sz="1400" dirty="0">
                <a:solidFill>
                  <a:schemeClr val="tx2"/>
                </a:solidFill>
              </a:rPr>
              <a:t>BMB Consultores</a:t>
            </a:r>
            <a:endParaRPr lang="id-ID" sz="1400" dirty="0">
              <a:solidFill>
                <a:schemeClr val="tx2"/>
              </a:solidFill>
            </a:endParaRPr>
          </a:p>
        </p:txBody>
      </p:sp>
      <p:sp>
        <p:nvSpPr>
          <p:cNvPr id="48" name="TextBox 47"/>
          <p:cNvSpPr txBox="1"/>
          <p:nvPr/>
        </p:nvSpPr>
        <p:spPr>
          <a:xfrm>
            <a:off x="7582790" y="4278181"/>
            <a:ext cx="811441" cy="369332"/>
          </a:xfrm>
          <a:prstGeom prst="rect">
            <a:avLst/>
          </a:prstGeom>
          <a:noFill/>
        </p:spPr>
        <p:txBody>
          <a:bodyPr wrap="none" rtlCol="0">
            <a:spAutoFit/>
          </a:bodyPr>
          <a:lstStyle/>
          <a:p>
            <a:r>
              <a:rPr lang="id-ID" b="1" dirty="0">
                <a:latin typeface="+mj-lt"/>
              </a:rPr>
              <a:t>Skype</a:t>
            </a:r>
          </a:p>
        </p:txBody>
      </p:sp>
      <p:sp>
        <p:nvSpPr>
          <p:cNvPr id="58" name="Freeform 57"/>
          <p:cNvSpPr>
            <a:spLocks noEditPoints="1"/>
          </p:cNvSpPr>
          <p:nvPr/>
        </p:nvSpPr>
        <p:spPr bwMode="auto">
          <a:xfrm>
            <a:off x="1800394" y="2206445"/>
            <a:ext cx="547772" cy="547772"/>
          </a:xfrm>
          <a:custGeom>
            <a:avLst/>
            <a:gdLst>
              <a:gd name="T0" fmla="*/ 99 w 197"/>
              <a:gd name="T1" fmla="*/ 0 h 197"/>
              <a:gd name="T2" fmla="*/ 0 w 197"/>
              <a:gd name="T3" fmla="*/ 98 h 197"/>
              <a:gd name="T4" fmla="*/ 99 w 197"/>
              <a:gd name="T5" fmla="*/ 197 h 197"/>
              <a:gd name="T6" fmla="*/ 197 w 197"/>
              <a:gd name="T7" fmla="*/ 98 h 197"/>
              <a:gd name="T8" fmla="*/ 99 w 197"/>
              <a:gd name="T9" fmla="*/ 0 h 197"/>
              <a:gd name="T10" fmla="*/ 125 w 197"/>
              <a:gd name="T11" fmla="*/ 98 h 197"/>
              <a:gd name="T12" fmla="*/ 108 w 197"/>
              <a:gd name="T13" fmla="*/ 98 h 197"/>
              <a:gd name="T14" fmla="*/ 108 w 197"/>
              <a:gd name="T15" fmla="*/ 159 h 197"/>
              <a:gd name="T16" fmla="*/ 82 w 197"/>
              <a:gd name="T17" fmla="*/ 159 h 197"/>
              <a:gd name="T18" fmla="*/ 82 w 197"/>
              <a:gd name="T19" fmla="*/ 98 h 197"/>
              <a:gd name="T20" fmla="*/ 70 w 197"/>
              <a:gd name="T21" fmla="*/ 98 h 197"/>
              <a:gd name="T22" fmla="*/ 70 w 197"/>
              <a:gd name="T23" fmla="*/ 77 h 197"/>
              <a:gd name="T24" fmla="*/ 82 w 197"/>
              <a:gd name="T25" fmla="*/ 77 h 197"/>
              <a:gd name="T26" fmla="*/ 82 w 197"/>
              <a:gd name="T27" fmla="*/ 63 h 197"/>
              <a:gd name="T28" fmla="*/ 108 w 197"/>
              <a:gd name="T29" fmla="*/ 37 h 197"/>
              <a:gd name="T30" fmla="*/ 127 w 197"/>
              <a:gd name="T31" fmla="*/ 37 h 197"/>
              <a:gd name="T32" fmla="*/ 127 w 197"/>
              <a:gd name="T33" fmla="*/ 58 h 197"/>
              <a:gd name="T34" fmla="*/ 113 w 197"/>
              <a:gd name="T35" fmla="*/ 58 h 197"/>
              <a:gd name="T36" fmla="*/ 108 w 197"/>
              <a:gd name="T37" fmla="*/ 64 h 197"/>
              <a:gd name="T38" fmla="*/ 108 w 197"/>
              <a:gd name="T39" fmla="*/ 77 h 197"/>
              <a:gd name="T40" fmla="*/ 127 w 197"/>
              <a:gd name="T41" fmla="*/ 77 h 197"/>
              <a:gd name="T42" fmla="*/ 125 w 197"/>
              <a:gd name="T4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97">
                <a:moveTo>
                  <a:pt x="99" y="0"/>
                </a:moveTo>
                <a:cubicBezTo>
                  <a:pt x="44" y="0"/>
                  <a:pt x="0" y="44"/>
                  <a:pt x="0" y="98"/>
                </a:cubicBezTo>
                <a:cubicBezTo>
                  <a:pt x="0" y="153"/>
                  <a:pt x="44" y="197"/>
                  <a:pt x="99" y="197"/>
                </a:cubicBezTo>
                <a:cubicBezTo>
                  <a:pt x="153" y="197"/>
                  <a:pt x="197" y="153"/>
                  <a:pt x="197" y="98"/>
                </a:cubicBezTo>
                <a:cubicBezTo>
                  <a:pt x="197" y="44"/>
                  <a:pt x="153" y="0"/>
                  <a:pt x="99" y="0"/>
                </a:cubicBezTo>
                <a:close/>
                <a:moveTo>
                  <a:pt x="125" y="98"/>
                </a:moveTo>
                <a:cubicBezTo>
                  <a:pt x="108" y="98"/>
                  <a:pt x="108" y="98"/>
                  <a:pt x="108" y="98"/>
                </a:cubicBezTo>
                <a:cubicBezTo>
                  <a:pt x="108" y="125"/>
                  <a:pt x="108" y="159"/>
                  <a:pt x="108" y="159"/>
                </a:cubicBezTo>
                <a:cubicBezTo>
                  <a:pt x="82" y="159"/>
                  <a:pt x="82" y="159"/>
                  <a:pt x="82" y="159"/>
                </a:cubicBezTo>
                <a:cubicBezTo>
                  <a:pt x="82" y="159"/>
                  <a:pt x="82" y="126"/>
                  <a:pt x="82" y="98"/>
                </a:cubicBezTo>
                <a:cubicBezTo>
                  <a:pt x="70" y="98"/>
                  <a:pt x="70" y="98"/>
                  <a:pt x="70" y="98"/>
                </a:cubicBezTo>
                <a:cubicBezTo>
                  <a:pt x="70" y="77"/>
                  <a:pt x="70" y="77"/>
                  <a:pt x="70" y="77"/>
                </a:cubicBezTo>
                <a:cubicBezTo>
                  <a:pt x="82" y="77"/>
                  <a:pt x="82" y="77"/>
                  <a:pt x="82" y="77"/>
                </a:cubicBezTo>
                <a:cubicBezTo>
                  <a:pt x="82" y="63"/>
                  <a:pt x="82" y="63"/>
                  <a:pt x="82" y="63"/>
                </a:cubicBezTo>
                <a:cubicBezTo>
                  <a:pt x="82" y="53"/>
                  <a:pt x="87" y="37"/>
                  <a:pt x="108" y="37"/>
                </a:cubicBezTo>
                <a:cubicBezTo>
                  <a:pt x="127" y="37"/>
                  <a:pt x="127" y="37"/>
                  <a:pt x="127" y="37"/>
                </a:cubicBezTo>
                <a:cubicBezTo>
                  <a:pt x="127" y="58"/>
                  <a:pt x="127" y="58"/>
                  <a:pt x="127" y="58"/>
                </a:cubicBezTo>
                <a:cubicBezTo>
                  <a:pt x="127" y="58"/>
                  <a:pt x="115" y="58"/>
                  <a:pt x="113" y="58"/>
                </a:cubicBezTo>
                <a:cubicBezTo>
                  <a:pt x="111" y="58"/>
                  <a:pt x="108" y="59"/>
                  <a:pt x="108" y="64"/>
                </a:cubicBezTo>
                <a:cubicBezTo>
                  <a:pt x="108" y="77"/>
                  <a:pt x="108" y="77"/>
                  <a:pt x="108" y="77"/>
                </a:cubicBezTo>
                <a:cubicBezTo>
                  <a:pt x="127" y="77"/>
                  <a:pt x="127" y="77"/>
                  <a:pt x="127" y="77"/>
                </a:cubicBezTo>
                <a:lnTo>
                  <a:pt x="125" y="98"/>
                </a:lnTo>
                <a:close/>
              </a:path>
            </a:pathLst>
          </a:custGeom>
          <a:solidFill>
            <a:srgbClr val="3B5998"/>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59" name="Group 58"/>
          <p:cNvGrpSpPr/>
          <p:nvPr/>
        </p:nvGrpSpPr>
        <p:grpSpPr>
          <a:xfrm>
            <a:off x="6944819" y="4290929"/>
            <a:ext cx="547772" cy="547772"/>
            <a:chOff x="9648826" y="3597275"/>
            <a:chExt cx="330200" cy="330200"/>
          </a:xfrm>
          <a:solidFill>
            <a:srgbClr val="12A5F4"/>
          </a:solidFill>
        </p:grpSpPr>
        <p:sp>
          <p:nvSpPr>
            <p:cNvPr id="60" name="Freeform 59"/>
            <p:cNvSpPr>
              <a:spLocks/>
            </p:cNvSpPr>
            <p:nvPr/>
          </p:nvSpPr>
          <p:spPr bwMode="auto">
            <a:xfrm>
              <a:off x="9755188" y="3700463"/>
              <a:ext cx="109538" cy="130175"/>
            </a:xfrm>
            <a:custGeom>
              <a:avLst/>
              <a:gdLst>
                <a:gd name="T0" fmla="*/ 58 w 66"/>
                <a:gd name="T1" fmla="*/ 37 h 78"/>
                <a:gd name="T2" fmla="*/ 48 w 66"/>
                <a:gd name="T3" fmla="*/ 33 h 78"/>
                <a:gd name="T4" fmla="*/ 36 w 66"/>
                <a:gd name="T5" fmla="*/ 30 h 78"/>
                <a:gd name="T6" fmla="*/ 28 w 66"/>
                <a:gd name="T7" fmla="*/ 28 h 78"/>
                <a:gd name="T8" fmla="*/ 23 w 66"/>
                <a:gd name="T9" fmla="*/ 26 h 78"/>
                <a:gd name="T10" fmla="*/ 20 w 66"/>
                <a:gd name="T11" fmla="*/ 23 h 78"/>
                <a:gd name="T12" fmla="*/ 19 w 66"/>
                <a:gd name="T13" fmla="*/ 20 h 78"/>
                <a:gd name="T14" fmla="*/ 22 w 66"/>
                <a:gd name="T15" fmla="*/ 15 h 78"/>
                <a:gd name="T16" fmla="*/ 32 w 66"/>
                <a:gd name="T17" fmla="*/ 12 h 78"/>
                <a:gd name="T18" fmla="*/ 41 w 66"/>
                <a:gd name="T19" fmla="*/ 15 h 78"/>
                <a:gd name="T20" fmla="*/ 46 w 66"/>
                <a:gd name="T21" fmla="*/ 21 h 78"/>
                <a:gd name="T22" fmla="*/ 50 w 66"/>
                <a:gd name="T23" fmla="*/ 25 h 78"/>
                <a:gd name="T24" fmla="*/ 55 w 66"/>
                <a:gd name="T25" fmla="*/ 27 h 78"/>
                <a:gd name="T26" fmla="*/ 60 w 66"/>
                <a:gd name="T27" fmla="*/ 24 h 78"/>
                <a:gd name="T28" fmla="*/ 63 w 66"/>
                <a:gd name="T29" fmla="*/ 19 h 78"/>
                <a:gd name="T30" fmla="*/ 61 w 66"/>
                <a:gd name="T31" fmla="*/ 12 h 78"/>
                <a:gd name="T32" fmla="*/ 56 w 66"/>
                <a:gd name="T33" fmla="*/ 6 h 78"/>
                <a:gd name="T34" fmla="*/ 46 w 66"/>
                <a:gd name="T35" fmla="*/ 2 h 78"/>
                <a:gd name="T36" fmla="*/ 33 w 66"/>
                <a:gd name="T37" fmla="*/ 0 h 78"/>
                <a:gd name="T38" fmla="*/ 17 w 66"/>
                <a:gd name="T39" fmla="*/ 3 h 78"/>
                <a:gd name="T40" fmla="*/ 6 w 66"/>
                <a:gd name="T41" fmla="*/ 10 h 78"/>
                <a:gd name="T42" fmla="*/ 2 w 66"/>
                <a:gd name="T43" fmla="*/ 22 h 78"/>
                <a:gd name="T44" fmla="*/ 6 w 66"/>
                <a:gd name="T45" fmla="*/ 33 h 78"/>
                <a:gd name="T46" fmla="*/ 15 w 66"/>
                <a:gd name="T47" fmla="*/ 40 h 78"/>
                <a:gd name="T48" fmla="*/ 30 w 66"/>
                <a:gd name="T49" fmla="*/ 44 h 78"/>
                <a:gd name="T50" fmla="*/ 40 w 66"/>
                <a:gd name="T51" fmla="*/ 47 h 78"/>
                <a:gd name="T52" fmla="*/ 46 w 66"/>
                <a:gd name="T53" fmla="*/ 50 h 78"/>
                <a:gd name="T54" fmla="*/ 48 w 66"/>
                <a:gd name="T55" fmla="*/ 55 h 78"/>
                <a:gd name="T56" fmla="*/ 44 w 66"/>
                <a:gd name="T57" fmla="*/ 63 h 78"/>
                <a:gd name="T58" fmla="*/ 33 w 66"/>
                <a:gd name="T59" fmla="*/ 65 h 78"/>
                <a:gd name="T60" fmla="*/ 25 w 66"/>
                <a:gd name="T61" fmla="*/ 64 h 78"/>
                <a:gd name="T62" fmla="*/ 20 w 66"/>
                <a:gd name="T63" fmla="*/ 60 h 78"/>
                <a:gd name="T64" fmla="*/ 17 w 66"/>
                <a:gd name="T65" fmla="*/ 55 h 78"/>
                <a:gd name="T66" fmla="*/ 14 w 66"/>
                <a:gd name="T67" fmla="*/ 50 h 78"/>
                <a:gd name="T68" fmla="*/ 9 w 66"/>
                <a:gd name="T69" fmla="*/ 48 h 78"/>
                <a:gd name="T70" fmla="*/ 3 w 66"/>
                <a:gd name="T71" fmla="*/ 50 h 78"/>
                <a:gd name="T72" fmla="*/ 0 w 66"/>
                <a:gd name="T73" fmla="*/ 56 h 78"/>
                <a:gd name="T74" fmla="*/ 4 w 66"/>
                <a:gd name="T75" fmla="*/ 66 h 78"/>
                <a:gd name="T76" fmla="*/ 13 w 66"/>
                <a:gd name="T77" fmla="*/ 74 h 78"/>
                <a:gd name="T78" fmla="*/ 33 w 66"/>
                <a:gd name="T79" fmla="*/ 78 h 78"/>
                <a:gd name="T80" fmla="*/ 51 w 66"/>
                <a:gd name="T81" fmla="*/ 75 h 78"/>
                <a:gd name="T82" fmla="*/ 62 w 66"/>
                <a:gd name="T83" fmla="*/ 66 h 78"/>
                <a:gd name="T84" fmla="*/ 66 w 66"/>
                <a:gd name="T85" fmla="*/ 54 h 78"/>
                <a:gd name="T86" fmla="*/ 64 w 66"/>
                <a:gd name="T87" fmla="*/ 44 h 78"/>
                <a:gd name="T88" fmla="*/ 58 w 66"/>
                <a:gd name="T89"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78">
                  <a:moveTo>
                    <a:pt x="58" y="37"/>
                  </a:moveTo>
                  <a:cubicBezTo>
                    <a:pt x="55" y="36"/>
                    <a:pt x="52" y="34"/>
                    <a:pt x="48" y="33"/>
                  </a:cubicBezTo>
                  <a:cubicBezTo>
                    <a:pt x="44" y="32"/>
                    <a:pt x="40" y="31"/>
                    <a:pt x="36" y="30"/>
                  </a:cubicBezTo>
                  <a:cubicBezTo>
                    <a:pt x="32" y="29"/>
                    <a:pt x="29" y="28"/>
                    <a:pt x="28" y="28"/>
                  </a:cubicBezTo>
                  <a:cubicBezTo>
                    <a:pt x="26" y="27"/>
                    <a:pt x="25" y="27"/>
                    <a:pt x="23" y="26"/>
                  </a:cubicBezTo>
                  <a:cubicBezTo>
                    <a:pt x="22" y="25"/>
                    <a:pt x="21" y="24"/>
                    <a:pt x="20" y="23"/>
                  </a:cubicBezTo>
                  <a:cubicBezTo>
                    <a:pt x="19" y="22"/>
                    <a:pt x="19" y="21"/>
                    <a:pt x="19" y="20"/>
                  </a:cubicBezTo>
                  <a:cubicBezTo>
                    <a:pt x="19" y="18"/>
                    <a:pt x="20" y="16"/>
                    <a:pt x="22" y="15"/>
                  </a:cubicBezTo>
                  <a:cubicBezTo>
                    <a:pt x="25" y="13"/>
                    <a:pt x="28" y="12"/>
                    <a:pt x="32" y="12"/>
                  </a:cubicBezTo>
                  <a:cubicBezTo>
                    <a:pt x="36" y="12"/>
                    <a:pt x="40" y="13"/>
                    <a:pt x="41" y="15"/>
                  </a:cubicBezTo>
                  <a:cubicBezTo>
                    <a:pt x="43" y="16"/>
                    <a:pt x="45" y="18"/>
                    <a:pt x="46" y="21"/>
                  </a:cubicBezTo>
                  <a:cubicBezTo>
                    <a:pt x="48" y="23"/>
                    <a:pt x="49" y="24"/>
                    <a:pt x="50" y="25"/>
                  </a:cubicBezTo>
                  <a:cubicBezTo>
                    <a:pt x="51" y="26"/>
                    <a:pt x="53" y="27"/>
                    <a:pt x="55" y="27"/>
                  </a:cubicBezTo>
                  <a:cubicBezTo>
                    <a:pt x="57" y="27"/>
                    <a:pt x="59" y="26"/>
                    <a:pt x="60" y="24"/>
                  </a:cubicBezTo>
                  <a:cubicBezTo>
                    <a:pt x="62" y="23"/>
                    <a:pt x="63" y="21"/>
                    <a:pt x="63" y="19"/>
                  </a:cubicBezTo>
                  <a:cubicBezTo>
                    <a:pt x="63" y="17"/>
                    <a:pt x="62" y="15"/>
                    <a:pt x="61" y="12"/>
                  </a:cubicBezTo>
                  <a:cubicBezTo>
                    <a:pt x="60" y="10"/>
                    <a:pt x="58" y="8"/>
                    <a:pt x="56" y="6"/>
                  </a:cubicBezTo>
                  <a:cubicBezTo>
                    <a:pt x="53" y="4"/>
                    <a:pt x="50" y="3"/>
                    <a:pt x="46" y="2"/>
                  </a:cubicBezTo>
                  <a:cubicBezTo>
                    <a:pt x="43" y="1"/>
                    <a:pt x="38" y="0"/>
                    <a:pt x="33" y="0"/>
                  </a:cubicBezTo>
                  <a:cubicBezTo>
                    <a:pt x="27" y="0"/>
                    <a:pt x="21" y="1"/>
                    <a:pt x="17" y="3"/>
                  </a:cubicBezTo>
                  <a:cubicBezTo>
                    <a:pt x="12" y="4"/>
                    <a:pt x="8" y="7"/>
                    <a:pt x="6" y="10"/>
                  </a:cubicBezTo>
                  <a:cubicBezTo>
                    <a:pt x="3" y="13"/>
                    <a:pt x="2" y="17"/>
                    <a:pt x="2" y="22"/>
                  </a:cubicBezTo>
                  <a:cubicBezTo>
                    <a:pt x="2" y="26"/>
                    <a:pt x="3" y="30"/>
                    <a:pt x="6" y="33"/>
                  </a:cubicBezTo>
                  <a:cubicBezTo>
                    <a:pt x="8" y="36"/>
                    <a:pt x="11" y="38"/>
                    <a:pt x="15" y="40"/>
                  </a:cubicBezTo>
                  <a:cubicBezTo>
                    <a:pt x="19" y="42"/>
                    <a:pt x="24" y="43"/>
                    <a:pt x="30" y="44"/>
                  </a:cubicBezTo>
                  <a:cubicBezTo>
                    <a:pt x="34" y="45"/>
                    <a:pt x="38" y="46"/>
                    <a:pt x="40" y="47"/>
                  </a:cubicBezTo>
                  <a:cubicBezTo>
                    <a:pt x="43" y="48"/>
                    <a:pt x="45" y="49"/>
                    <a:pt x="46" y="50"/>
                  </a:cubicBezTo>
                  <a:cubicBezTo>
                    <a:pt x="48" y="52"/>
                    <a:pt x="48" y="53"/>
                    <a:pt x="48" y="55"/>
                  </a:cubicBezTo>
                  <a:cubicBezTo>
                    <a:pt x="48" y="58"/>
                    <a:pt x="47" y="61"/>
                    <a:pt x="44" y="63"/>
                  </a:cubicBezTo>
                  <a:cubicBezTo>
                    <a:pt x="41" y="64"/>
                    <a:pt x="38" y="65"/>
                    <a:pt x="33" y="65"/>
                  </a:cubicBezTo>
                  <a:cubicBezTo>
                    <a:pt x="30" y="65"/>
                    <a:pt x="27" y="65"/>
                    <a:pt x="25" y="64"/>
                  </a:cubicBezTo>
                  <a:cubicBezTo>
                    <a:pt x="23" y="63"/>
                    <a:pt x="21" y="62"/>
                    <a:pt x="20" y="60"/>
                  </a:cubicBezTo>
                  <a:cubicBezTo>
                    <a:pt x="19" y="59"/>
                    <a:pt x="18" y="57"/>
                    <a:pt x="17" y="55"/>
                  </a:cubicBezTo>
                  <a:cubicBezTo>
                    <a:pt x="16" y="53"/>
                    <a:pt x="15" y="51"/>
                    <a:pt x="14" y="50"/>
                  </a:cubicBezTo>
                  <a:cubicBezTo>
                    <a:pt x="12" y="49"/>
                    <a:pt x="11" y="48"/>
                    <a:pt x="9" y="48"/>
                  </a:cubicBezTo>
                  <a:cubicBezTo>
                    <a:pt x="6" y="48"/>
                    <a:pt x="4" y="49"/>
                    <a:pt x="3" y="50"/>
                  </a:cubicBezTo>
                  <a:cubicBezTo>
                    <a:pt x="1" y="52"/>
                    <a:pt x="0" y="54"/>
                    <a:pt x="0" y="56"/>
                  </a:cubicBezTo>
                  <a:cubicBezTo>
                    <a:pt x="0" y="59"/>
                    <a:pt x="2" y="62"/>
                    <a:pt x="4" y="66"/>
                  </a:cubicBezTo>
                  <a:cubicBezTo>
                    <a:pt x="6" y="69"/>
                    <a:pt x="9" y="72"/>
                    <a:pt x="13" y="74"/>
                  </a:cubicBezTo>
                  <a:cubicBezTo>
                    <a:pt x="19" y="77"/>
                    <a:pt x="25" y="78"/>
                    <a:pt x="33" y="78"/>
                  </a:cubicBezTo>
                  <a:cubicBezTo>
                    <a:pt x="40" y="78"/>
                    <a:pt x="46" y="77"/>
                    <a:pt x="51" y="75"/>
                  </a:cubicBezTo>
                  <a:cubicBezTo>
                    <a:pt x="56" y="73"/>
                    <a:pt x="60" y="70"/>
                    <a:pt x="62" y="66"/>
                  </a:cubicBezTo>
                  <a:cubicBezTo>
                    <a:pt x="65" y="63"/>
                    <a:pt x="66" y="59"/>
                    <a:pt x="66" y="54"/>
                  </a:cubicBezTo>
                  <a:cubicBezTo>
                    <a:pt x="66" y="50"/>
                    <a:pt x="66" y="47"/>
                    <a:pt x="64" y="44"/>
                  </a:cubicBezTo>
                  <a:cubicBezTo>
                    <a:pt x="62" y="41"/>
                    <a:pt x="60" y="39"/>
                    <a:pt x="5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60"/>
            <p:cNvSpPr>
              <a:spLocks noEditPoints="1"/>
            </p:cNvSpPr>
            <p:nvPr/>
          </p:nvSpPr>
          <p:spPr bwMode="auto">
            <a:xfrm>
              <a:off x="9648826" y="3597275"/>
              <a:ext cx="330200" cy="330200"/>
            </a:xfrm>
            <a:custGeom>
              <a:avLst/>
              <a:gdLst>
                <a:gd name="T0" fmla="*/ 98 w 197"/>
                <a:gd name="T1" fmla="*/ 0 h 197"/>
                <a:gd name="T2" fmla="*/ 0 w 197"/>
                <a:gd name="T3" fmla="*/ 98 h 197"/>
                <a:gd name="T4" fmla="*/ 98 w 197"/>
                <a:gd name="T5" fmla="*/ 197 h 197"/>
                <a:gd name="T6" fmla="*/ 197 w 197"/>
                <a:gd name="T7" fmla="*/ 98 h 197"/>
                <a:gd name="T8" fmla="*/ 98 w 197"/>
                <a:gd name="T9" fmla="*/ 0 h 197"/>
                <a:gd name="T10" fmla="*/ 122 w 197"/>
                <a:gd name="T11" fmla="*/ 160 h 197"/>
                <a:gd name="T12" fmla="*/ 107 w 197"/>
                <a:gd name="T13" fmla="*/ 156 h 197"/>
                <a:gd name="T14" fmla="*/ 97 w 197"/>
                <a:gd name="T15" fmla="*/ 157 h 197"/>
                <a:gd name="T16" fmla="*/ 40 w 197"/>
                <a:gd name="T17" fmla="*/ 101 h 197"/>
                <a:gd name="T18" fmla="*/ 41 w 197"/>
                <a:gd name="T19" fmla="*/ 89 h 197"/>
                <a:gd name="T20" fmla="*/ 37 w 197"/>
                <a:gd name="T21" fmla="*/ 73 h 197"/>
                <a:gd name="T22" fmla="*/ 70 w 197"/>
                <a:gd name="T23" fmla="*/ 40 h 197"/>
                <a:gd name="T24" fmla="*/ 87 w 197"/>
                <a:gd name="T25" fmla="*/ 45 h 197"/>
                <a:gd name="T26" fmla="*/ 97 w 197"/>
                <a:gd name="T27" fmla="*/ 44 h 197"/>
                <a:gd name="T28" fmla="*/ 153 w 197"/>
                <a:gd name="T29" fmla="*/ 101 h 197"/>
                <a:gd name="T30" fmla="*/ 151 w 197"/>
                <a:gd name="T31" fmla="*/ 113 h 197"/>
                <a:gd name="T32" fmla="*/ 155 w 197"/>
                <a:gd name="T33" fmla="*/ 127 h 197"/>
                <a:gd name="T34" fmla="*/ 122 w 197"/>
                <a:gd name="T35" fmla="*/ 16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 h="197">
                  <a:moveTo>
                    <a:pt x="98" y="0"/>
                  </a:moveTo>
                  <a:cubicBezTo>
                    <a:pt x="44" y="0"/>
                    <a:pt x="0" y="44"/>
                    <a:pt x="0" y="98"/>
                  </a:cubicBezTo>
                  <a:cubicBezTo>
                    <a:pt x="0" y="153"/>
                    <a:pt x="44" y="197"/>
                    <a:pt x="98" y="197"/>
                  </a:cubicBezTo>
                  <a:cubicBezTo>
                    <a:pt x="153" y="197"/>
                    <a:pt x="197" y="153"/>
                    <a:pt x="197" y="98"/>
                  </a:cubicBezTo>
                  <a:cubicBezTo>
                    <a:pt x="197" y="44"/>
                    <a:pt x="153" y="0"/>
                    <a:pt x="98" y="0"/>
                  </a:cubicBezTo>
                  <a:close/>
                  <a:moveTo>
                    <a:pt x="122" y="160"/>
                  </a:moveTo>
                  <a:cubicBezTo>
                    <a:pt x="117" y="160"/>
                    <a:pt x="111" y="158"/>
                    <a:pt x="107" y="156"/>
                  </a:cubicBezTo>
                  <a:cubicBezTo>
                    <a:pt x="103" y="156"/>
                    <a:pt x="100" y="157"/>
                    <a:pt x="97" y="157"/>
                  </a:cubicBezTo>
                  <a:cubicBezTo>
                    <a:pt x="65" y="157"/>
                    <a:pt x="40" y="132"/>
                    <a:pt x="40" y="101"/>
                  </a:cubicBezTo>
                  <a:cubicBezTo>
                    <a:pt x="40" y="97"/>
                    <a:pt x="41" y="93"/>
                    <a:pt x="41" y="89"/>
                  </a:cubicBezTo>
                  <a:cubicBezTo>
                    <a:pt x="39" y="84"/>
                    <a:pt x="37" y="79"/>
                    <a:pt x="37" y="73"/>
                  </a:cubicBezTo>
                  <a:cubicBezTo>
                    <a:pt x="37" y="55"/>
                    <a:pt x="52" y="40"/>
                    <a:pt x="70" y="40"/>
                  </a:cubicBezTo>
                  <a:cubicBezTo>
                    <a:pt x="76" y="40"/>
                    <a:pt x="82" y="42"/>
                    <a:pt x="87" y="45"/>
                  </a:cubicBezTo>
                  <a:cubicBezTo>
                    <a:pt x="90" y="45"/>
                    <a:pt x="93" y="44"/>
                    <a:pt x="97" y="44"/>
                  </a:cubicBezTo>
                  <a:cubicBezTo>
                    <a:pt x="128" y="44"/>
                    <a:pt x="153" y="69"/>
                    <a:pt x="153" y="101"/>
                  </a:cubicBezTo>
                  <a:cubicBezTo>
                    <a:pt x="153" y="105"/>
                    <a:pt x="152" y="109"/>
                    <a:pt x="151" y="113"/>
                  </a:cubicBezTo>
                  <a:cubicBezTo>
                    <a:pt x="154" y="117"/>
                    <a:pt x="155" y="122"/>
                    <a:pt x="155" y="127"/>
                  </a:cubicBezTo>
                  <a:cubicBezTo>
                    <a:pt x="155" y="145"/>
                    <a:pt x="140" y="160"/>
                    <a:pt x="122"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2" name="Group 61"/>
          <p:cNvGrpSpPr/>
          <p:nvPr/>
        </p:nvGrpSpPr>
        <p:grpSpPr>
          <a:xfrm>
            <a:off x="6944819" y="2206445"/>
            <a:ext cx="547772" cy="547772"/>
            <a:chOff x="5616576" y="4265613"/>
            <a:chExt cx="330200" cy="330200"/>
          </a:xfrm>
          <a:solidFill>
            <a:srgbClr val="007BB6"/>
          </a:solidFill>
        </p:grpSpPr>
        <p:sp>
          <p:nvSpPr>
            <p:cNvPr id="63" name="Freeform 62"/>
            <p:cNvSpPr>
              <a:spLocks noEditPoints="1"/>
            </p:cNvSpPr>
            <p:nvPr/>
          </p:nvSpPr>
          <p:spPr bwMode="auto">
            <a:xfrm>
              <a:off x="5616576" y="4265613"/>
              <a:ext cx="330200" cy="330200"/>
            </a:xfrm>
            <a:custGeom>
              <a:avLst/>
              <a:gdLst>
                <a:gd name="T0" fmla="*/ 98 w 197"/>
                <a:gd name="T1" fmla="*/ 0 h 197"/>
                <a:gd name="T2" fmla="*/ 0 w 197"/>
                <a:gd name="T3" fmla="*/ 98 h 197"/>
                <a:gd name="T4" fmla="*/ 98 w 197"/>
                <a:gd name="T5" fmla="*/ 197 h 197"/>
                <a:gd name="T6" fmla="*/ 197 w 197"/>
                <a:gd name="T7" fmla="*/ 98 h 197"/>
                <a:gd name="T8" fmla="*/ 98 w 197"/>
                <a:gd name="T9" fmla="*/ 0 h 197"/>
                <a:gd name="T10" fmla="*/ 153 w 197"/>
                <a:gd name="T11" fmla="*/ 146 h 197"/>
                <a:gd name="T12" fmla="*/ 145 w 197"/>
                <a:gd name="T13" fmla="*/ 154 h 197"/>
                <a:gd name="T14" fmla="*/ 51 w 197"/>
                <a:gd name="T15" fmla="*/ 154 h 197"/>
                <a:gd name="T16" fmla="*/ 43 w 197"/>
                <a:gd name="T17" fmla="*/ 146 h 197"/>
                <a:gd name="T18" fmla="*/ 43 w 197"/>
                <a:gd name="T19" fmla="*/ 51 h 197"/>
                <a:gd name="T20" fmla="*/ 51 w 197"/>
                <a:gd name="T21" fmla="*/ 43 h 197"/>
                <a:gd name="T22" fmla="*/ 145 w 197"/>
                <a:gd name="T23" fmla="*/ 43 h 197"/>
                <a:gd name="T24" fmla="*/ 153 w 197"/>
                <a:gd name="T25" fmla="*/ 51 h 197"/>
                <a:gd name="T26" fmla="*/ 153 w 197"/>
                <a:gd name="T27" fmla="*/ 14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97">
                  <a:moveTo>
                    <a:pt x="98" y="0"/>
                  </a:moveTo>
                  <a:cubicBezTo>
                    <a:pt x="44" y="0"/>
                    <a:pt x="0" y="44"/>
                    <a:pt x="0" y="98"/>
                  </a:cubicBezTo>
                  <a:cubicBezTo>
                    <a:pt x="0" y="153"/>
                    <a:pt x="44" y="197"/>
                    <a:pt x="98" y="197"/>
                  </a:cubicBezTo>
                  <a:cubicBezTo>
                    <a:pt x="153" y="197"/>
                    <a:pt x="197" y="153"/>
                    <a:pt x="197" y="98"/>
                  </a:cubicBezTo>
                  <a:cubicBezTo>
                    <a:pt x="197" y="44"/>
                    <a:pt x="153" y="0"/>
                    <a:pt x="98" y="0"/>
                  </a:cubicBezTo>
                  <a:close/>
                  <a:moveTo>
                    <a:pt x="153" y="146"/>
                  </a:moveTo>
                  <a:cubicBezTo>
                    <a:pt x="153" y="151"/>
                    <a:pt x="149" y="154"/>
                    <a:pt x="145" y="154"/>
                  </a:cubicBezTo>
                  <a:cubicBezTo>
                    <a:pt x="51" y="154"/>
                    <a:pt x="51" y="154"/>
                    <a:pt x="51" y="154"/>
                  </a:cubicBezTo>
                  <a:cubicBezTo>
                    <a:pt x="47" y="154"/>
                    <a:pt x="43" y="151"/>
                    <a:pt x="43" y="146"/>
                  </a:cubicBezTo>
                  <a:cubicBezTo>
                    <a:pt x="43" y="51"/>
                    <a:pt x="43" y="51"/>
                    <a:pt x="43" y="51"/>
                  </a:cubicBezTo>
                  <a:cubicBezTo>
                    <a:pt x="43" y="47"/>
                    <a:pt x="47" y="43"/>
                    <a:pt x="51" y="43"/>
                  </a:cubicBezTo>
                  <a:cubicBezTo>
                    <a:pt x="145" y="43"/>
                    <a:pt x="145" y="43"/>
                    <a:pt x="145" y="43"/>
                  </a:cubicBezTo>
                  <a:cubicBezTo>
                    <a:pt x="149" y="43"/>
                    <a:pt x="153" y="47"/>
                    <a:pt x="153" y="51"/>
                  </a:cubicBezTo>
                  <a:lnTo>
                    <a:pt x="153"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63"/>
            <p:cNvSpPr>
              <a:spLocks/>
            </p:cNvSpPr>
            <p:nvPr/>
          </p:nvSpPr>
          <p:spPr bwMode="auto">
            <a:xfrm>
              <a:off x="5761038" y="4408488"/>
              <a:ext cx="84138" cy="85725"/>
            </a:xfrm>
            <a:custGeom>
              <a:avLst/>
              <a:gdLst>
                <a:gd name="T0" fmla="*/ 31 w 50"/>
                <a:gd name="T1" fmla="*/ 0 h 51"/>
                <a:gd name="T2" fmla="*/ 16 w 50"/>
                <a:gd name="T3" fmla="*/ 8 h 51"/>
                <a:gd name="T4" fmla="*/ 16 w 50"/>
                <a:gd name="T5" fmla="*/ 8 h 51"/>
                <a:gd name="T6" fmla="*/ 16 w 50"/>
                <a:gd name="T7" fmla="*/ 8 h 51"/>
                <a:gd name="T8" fmla="*/ 16 w 50"/>
                <a:gd name="T9" fmla="*/ 8 h 51"/>
                <a:gd name="T10" fmla="*/ 16 w 50"/>
                <a:gd name="T11" fmla="*/ 1 h 51"/>
                <a:gd name="T12" fmla="*/ 0 w 50"/>
                <a:gd name="T13" fmla="*/ 1 h 51"/>
                <a:gd name="T14" fmla="*/ 0 w 50"/>
                <a:gd name="T15" fmla="*/ 51 h 51"/>
                <a:gd name="T16" fmla="*/ 16 w 50"/>
                <a:gd name="T17" fmla="*/ 51 h 51"/>
                <a:gd name="T18" fmla="*/ 16 w 50"/>
                <a:gd name="T19" fmla="*/ 23 h 51"/>
                <a:gd name="T20" fmla="*/ 17 w 50"/>
                <a:gd name="T21" fmla="*/ 19 h 51"/>
                <a:gd name="T22" fmla="*/ 25 w 50"/>
                <a:gd name="T23" fmla="*/ 13 h 51"/>
                <a:gd name="T24" fmla="*/ 34 w 50"/>
                <a:gd name="T25" fmla="*/ 24 h 51"/>
                <a:gd name="T26" fmla="*/ 34 w 50"/>
                <a:gd name="T27" fmla="*/ 51 h 51"/>
                <a:gd name="T28" fmla="*/ 50 w 50"/>
                <a:gd name="T29" fmla="*/ 51 h 51"/>
                <a:gd name="T30" fmla="*/ 50 w 50"/>
                <a:gd name="T31" fmla="*/ 22 h 51"/>
                <a:gd name="T32" fmla="*/ 31 w 50"/>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1">
                  <a:moveTo>
                    <a:pt x="31" y="0"/>
                  </a:moveTo>
                  <a:cubicBezTo>
                    <a:pt x="22" y="0"/>
                    <a:pt x="18" y="5"/>
                    <a:pt x="16" y="8"/>
                  </a:cubicBezTo>
                  <a:cubicBezTo>
                    <a:pt x="16" y="8"/>
                    <a:pt x="16" y="8"/>
                    <a:pt x="16" y="8"/>
                  </a:cubicBezTo>
                  <a:cubicBezTo>
                    <a:pt x="16" y="8"/>
                    <a:pt x="16" y="8"/>
                    <a:pt x="16" y="8"/>
                  </a:cubicBezTo>
                  <a:cubicBezTo>
                    <a:pt x="16" y="8"/>
                    <a:pt x="16" y="8"/>
                    <a:pt x="16" y="8"/>
                  </a:cubicBezTo>
                  <a:cubicBezTo>
                    <a:pt x="16" y="1"/>
                    <a:pt x="16" y="1"/>
                    <a:pt x="16" y="1"/>
                  </a:cubicBezTo>
                  <a:cubicBezTo>
                    <a:pt x="0" y="1"/>
                    <a:pt x="0" y="1"/>
                    <a:pt x="0" y="1"/>
                  </a:cubicBezTo>
                  <a:cubicBezTo>
                    <a:pt x="0" y="6"/>
                    <a:pt x="0" y="51"/>
                    <a:pt x="0" y="51"/>
                  </a:cubicBezTo>
                  <a:cubicBezTo>
                    <a:pt x="16" y="51"/>
                    <a:pt x="16" y="51"/>
                    <a:pt x="16" y="51"/>
                  </a:cubicBezTo>
                  <a:cubicBezTo>
                    <a:pt x="16" y="23"/>
                    <a:pt x="16" y="23"/>
                    <a:pt x="16" y="23"/>
                  </a:cubicBezTo>
                  <a:cubicBezTo>
                    <a:pt x="16" y="22"/>
                    <a:pt x="16" y="20"/>
                    <a:pt x="17" y="19"/>
                  </a:cubicBezTo>
                  <a:cubicBezTo>
                    <a:pt x="18" y="16"/>
                    <a:pt x="21" y="13"/>
                    <a:pt x="25" y="13"/>
                  </a:cubicBezTo>
                  <a:cubicBezTo>
                    <a:pt x="31" y="13"/>
                    <a:pt x="34" y="18"/>
                    <a:pt x="34" y="24"/>
                  </a:cubicBezTo>
                  <a:cubicBezTo>
                    <a:pt x="34" y="51"/>
                    <a:pt x="34" y="51"/>
                    <a:pt x="34" y="51"/>
                  </a:cubicBezTo>
                  <a:cubicBezTo>
                    <a:pt x="50" y="51"/>
                    <a:pt x="50" y="51"/>
                    <a:pt x="50" y="51"/>
                  </a:cubicBezTo>
                  <a:cubicBezTo>
                    <a:pt x="50" y="22"/>
                    <a:pt x="50" y="22"/>
                    <a:pt x="50" y="22"/>
                  </a:cubicBezTo>
                  <a:cubicBezTo>
                    <a:pt x="50" y="7"/>
                    <a:pt x="42"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64"/>
            <p:cNvSpPr>
              <a:spLocks/>
            </p:cNvSpPr>
            <p:nvPr/>
          </p:nvSpPr>
          <p:spPr bwMode="auto">
            <a:xfrm>
              <a:off x="5716588" y="4368800"/>
              <a:ext cx="31750" cy="28575"/>
            </a:xfrm>
            <a:custGeom>
              <a:avLst/>
              <a:gdLst>
                <a:gd name="T0" fmla="*/ 9 w 19"/>
                <a:gd name="T1" fmla="*/ 0 h 17"/>
                <a:gd name="T2" fmla="*/ 0 w 19"/>
                <a:gd name="T3" fmla="*/ 9 h 17"/>
                <a:gd name="T4" fmla="*/ 9 w 19"/>
                <a:gd name="T5" fmla="*/ 17 h 17"/>
                <a:gd name="T6" fmla="*/ 9 w 19"/>
                <a:gd name="T7" fmla="*/ 17 h 17"/>
                <a:gd name="T8" fmla="*/ 19 w 19"/>
                <a:gd name="T9" fmla="*/ 9 h 17"/>
                <a:gd name="T10" fmla="*/ 9 w 19"/>
                <a:gd name="T11" fmla="*/ 0 h 17"/>
              </a:gdLst>
              <a:ahLst/>
              <a:cxnLst>
                <a:cxn ang="0">
                  <a:pos x="T0" y="T1"/>
                </a:cxn>
                <a:cxn ang="0">
                  <a:pos x="T2" y="T3"/>
                </a:cxn>
                <a:cxn ang="0">
                  <a:pos x="T4" y="T5"/>
                </a:cxn>
                <a:cxn ang="0">
                  <a:pos x="T6" y="T7"/>
                </a:cxn>
                <a:cxn ang="0">
                  <a:pos x="T8" y="T9"/>
                </a:cxn>
                <a:cxn ang="0">
                  <a:pos x="T10" y="T11"/>
                </a:cxn>
              </a:cxnLst>
              <a:rect l="0" t="0" r="r" b="b"/>
              <a:pathLst>
                <a:path w="19" h="17">
                  <a:moveTo>
                    <a:pt x="9" y="0"/>
                  </a:moveTo>
                  <a:cubicBezTo>
                    <a:pt x="4" y="0"/>
                    <a:pt x="0" y="4"/>
                    <a:pt x="0" y="9"/>
                  </a:cubicBezTo>
                  <a:cubicBezTo>
                    <a:pt x="0" y="13"/>
                    <a:pt x="3" y="17"/>
                    <a:pt x="9" y="17"/>
                  </a:cubicBezTo>
                  <a:cubicBezTo>
                    <a:pt x="9" y="17"/>
                    <a:pt x="9" y="17"/>
                    <a:pt x="9" y="17"/>
                  </a:cubicBezTo>
                  <a:cubicBezTo>
                    <a:pt x="15" y="17"/>
                    <a:pt x="19" y="13"/>
                    <a:pt x="19" y="9"/>
                  </a:cubicBezTo>
                  <a:cubicBezTo>
                    <a:pt x="18" y="4"/>
                    <a:pt x="15"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Rectangle 65"/>
            <p:cNvSpPr>
              <a:spLocks noChangeArrowheads="1"/>
            </p:cNvSpPr>
            <p:nvPr/>
          </p:nvSpPr>
          <p:spPr bwMode="auto">
            <a:xfrm>
              <a:off x="5718176" y="4410075"/>
              <a:ext cx="26988" cy="84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8" name="Group 67"/>
          <p:cNvGrpSpPr/>
          <p:nvPr/>
        </p:nvGrpSpPr>
        <p:grpSpPr>
          <a:xfrm>
            <a:off x="1800394" y="3245897"/>
            <a:ext cx="547772" cy="547772"/>
            <a:chOff x="10313988" y="4265613"/>
            <a:chExt cx="330200" cy="330200"/>
          </a:xfrm>
          <a:solidFill>
            <a:srgbClr val="BB0000"/>
          </a:solidFill>
        </p:grpSpPr>
        <p:sp>
          <p:nvSpPr>
            <p:cNvPr id="69" name="Freeform 68"/>
            <p:cNvSpPr>
              <a:spLocks/>
            </p:cNvSpPr>
            <p:nvPr/>
          </p:nvSpPr>
          <p:spPr bwMode="auto">
            <a:xfrm>
              <a:off x="10409238" y="4435475"/>
              <a:ext cx="34925" cy="68262"/>
            </a:xfrm>
            <a:custGeom>
              <a:avLst/>
              <a:gdLst>
                <a:gd name="T0" fmla="*/ 0 w 22"/>
                <a:gd name="T1" fmla="*/ 6 h 43"/>
                <a:gd name="T2" fmla="*/ 7 w 22"/>
                <a:gd name="T3" fmla="*/ 6 h 43"/>
                <a:gd name="T4" fmla="*/ 7 w 22"/>
                <a:gd name="T5" fmla="*/ 43 h 43"/>
                <a:gd name="T6" fmla="*/ 15 w 22"/>
                <a:gd name="T7" fmla="*/ 43 h 43"/>
                <a:gd name="T8" fmla="*/ 15 w 22"/>
                <a:gd name="T9" fmla="*/ 6 h 43"/>
                <a:gd name="T10" fmla="*/ 22 w 22"/>
                <a:gd name="T11" fmla="*/ 6 h 43"/>
                <a:gd name="T12" fmla="*/ 22 w 22"/>
                <a:gd name="T13" fmla="*/ 0 h 43"/>
                <a:gd name="T14" fmla="*/ 0 w 22"/>
                <a:gd name="T15" fmla="*/ 0 h 43"/>
                <a:gd name="T16" fmla="*/ 0 w 22"/>
                <a:gd name="T17"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3">
                  <a:moveTo>
                    <a:pt x="0" y="6"/>
                  </a:moveTo>
                  <a:lnTo>
                    <a:pt x="7" y="6"/>
                  </a:lnTo>
                  <a:lnTo>
                    <a:pt x="7" y="43"/>
                  </a:lnTo>
                  <a:lnTo>
                    <a:pt x="15" y="43"/>
                  </a:lnTo>
                  <a:lnTo>
                    <a:pt x="15" y="6"/>
                  </a:lnTo>
                  <a:lnTo>
                    <a:pt x="22" y="6"/>
                  </a:lnTo>
                  <a:lnTo>
                    <a:pt x="22" y="0"/>
                  </a:lnTo>
                  <a:lnTo>
                    <a:pt x="0"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69"/>
            <p:cNvSpPr>
              <a:spLocks/>
            </p:cNvSpPr>
            <p:nvPr/>
          </p:nvSpPr>
          <p:spPr bwMode="auto">
            <a:xfrm>
              <a:off x="10474326" y="4354513"/>
              <a:ext cx="11113" cy="39687"/>
            </a:xfrm>
            <a:custGeom>
              <a:avLst/>
              <a:gdLst>
                <a:gd name="T0" fmla="*/ 3 w 6"/>
                <a:gd name="T1" fmla="*/ 24 h 24"/>
                <a:gd name="T2" fmla="*/ 5 w 6"/>
                <a:gd name="T3" fmla="*/ 23 h 24"/>
                <a:gd name="T4" fmla="*/ 6 w 6"/>
                <a:gd name="T5" fmla="*/ 21 h 24"/>
                <a:gd name="T6" fmla="*/ 6 w 6"/>
                <a:gd name="T7" fmla="*/ 3 h 24"/>
                <a:gd name="T8" fmla="*/ 5 w 6"/>
                <a:gd name="T9" fmla="*/ 1 h 24"/>
                <a:gd name="T10" fmla="*/ 3 w 6"/>
                <a:gd name="T11" fmla="*/ 0 h 24"/>
                <a:gd name="T12" fmla="*/ 1 w 6"/>
                <a:gd name="T13" fmla="*/ 1 h 24"/>
                <a:gd name="T14" fmla="*/ 0 w 6"/>
                <a:gd name="T15" fmla="*/ 3 h 24"/>
                <a:gd name="T16" fmla="*/ 0 w 6"/>
                <a:gd name="T17" fmla="*/ 21 h 24"/>
                <a:gd name="T18" fmla="*/ 1 w 6"/>
                <a:gd name="T19" fmla="*/ 23 h 24"/>
                <a:gd name="T20" fmla="*/ 3 w 6"/>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4">
                  <a:moveTo>
                    <a:pt x="3" y="24"/>
                  </a:moveTo>
                  <a:cubicBezTo>
                    <a:pt x="4" y="24"/>
                    <a:pt x="5" y="24"/>
                    <a:pt x="5" y="23"/>
                  </a:cubicBezTo>
                  <a:cubicBezTo>
                    <a:pt x="6" y="23"/>
                    <a:pt x="6" y="22"/>
                    <a:pt x="6" y="21"/>
                  </a:cubicBezTo>
                  <a:cubicBezTo>
                    <a:pt x="6" y="3"/>
                    <a:pt x="6" y="3"/>
                    <a:pt x="6" y="3"/>
                  </a:cubicBezTo>
                  <a:cubicBezTo>
                    <a:pt x="6" y="2"/>
                    <a:pt x="6" y="2"/>
                    <a:pt x="5" y="1"/>
                  </a:cubicBezTo>
                  <a:cubicBezTo>
                    <a:pt x="5" y="1"/>
                    <a:pt x="4" y="0"/>
                    <a:pt x="3" y="0"/>
                  </a:cubicBezTo>
                  <a:cubicBezTo>
                    <a:pt x="2" y="0"/>
                    <a:pt x="2" y="1"/>
                    <a:pt x="1" y="1"/>
                  </a:cubicBezTo>
                  <a:cubicBezTo>
                    <a:pt x="0" y="2"/>
                    <a:pt x="0" y="2"/>
                    <a:pt x="0" y="3"/>
                  </a:cubicBezTo>
                  <a:cubicBezTo>
                    <a:pt x="0" y="21"/>
                    <a:pt x="0" y="21"/>
                    <a:pt x="0" y="21"/>
                  </a:cubicBezTo>
                  <a:cubicBezTo>
                    <a:pt x="0" y="22"/>
                    <a:pt x="0" y="23"/>
                    <a:pt x="1" y="23"/>
                  </a:cubicBezTo>
                  <a:cubicBezTo>
                    <a:pt x="1" y="24"/>
                    <a:pt x="2" y="24"/>
                    <a:pt x="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70"/>
            <p:cNvSpPr>
              <a:spLocks noEditPoints="1"/>
            </p:cNvSpPr>
            <p:nvPr/>
          </p:nvSpPr>
          <p:spPr bwMode="auto">
            <a:xfrm>
              <a:off x="10487026" y="4435475"/>
              <a:ext cx="28575" cy="68262"/>
            </a:xfrm>
            <a:custGeom>
              <a:avLst/>
              <a:gdLst>
                <a:gd name="T0" fmla="*/ 11 w 17"/>
                <a:gd name="T1" fmla="*/ 10 h 41"/>
                <a:gd name="T2" fmla="*/ 8 w 17"/>
                <a:gd name="T3" fmla="*/ 11 h 41"/>
                <a:gd name="T4" fmla="*/ 6 w 17"/>
                <a:gd name="T5" fmla="*/ 13 h 41"/>
                <a:gd name="T6" fmla="*/ 6 w 17"/>
                <a:gd name="T7" fmla="*/ 0 h 41"/>
                <a:gd name="T8" fmla="*/ 0 w 17"/>
                <a:gd name="T9" fmla="*/ 0 h 41"/>
                <a:gd name="T10" fmla="*/ 0 w 17"/>
                <a:gd name="T11" fmla="*/ 41 h 41"/>
                <a:gd name="T12" fmla="*/ 6 w 17"/>
                <a:gd name="T13" fmla="*/ 41 h 41"/>
                <a:gd name="T14" fmla="*/ 6 w 17"/>
                <a:gd name="T15" fmla="*/ 39 h 41"/>
                <a:gd name="T16" fmla="*/ 8 w 17"/>
                <a:gd name="T17" fmla="*/ 41 h 41"/>
                <a:gd name="T18" fmla="*/ 12 w 17"/>
                <a:gd name="T19" fmla="*/ 41 h 41"/>
                <a:gd name="T20" fmla="*/ 16 w 17"/>
                <a:gd name="T21" fmla="*/ 40 h 41"/>
                <a:gd name="T22" fmla="*/ 17 w 17"/>
                <a:gd name="T23" fmla="*/ 35 h 41"/>
                <a:gd name="T24" fmla="*/ 17 w 17"/>
                <a:gd name="T25" fmla="*/ 18 h 41"/>
                <a:gd name="T26" fmla="*/ 16 w 17"/>
                <a:gd name="T27" fmla="*/ 12 h 41"/>
                <a:gd name="T28" fmla="*/ 11 w 17"/>
                <a:gd name="T29" fmla="*/ 10 h 41"/>
                <a:gd name="T30" fmla="*/ 11 w 17"/>
                <a:gd name="T31" fmla="*/ 34 h 41"/>
                <a:gd name="T32" fmla="*/ 10 w 17"/>
                <a:gd name="T33" fmla="*/ 36 h 41"/>
                <a:gd name="T34" fmla="*/ 9 w 17"/>
                <a:gd name="T35" fmla="*/ 37 h 41"/>
                <a:gd name="T36" fmla="*/ 7 w 17"/>
                <a:gd name="T37" fmla="*/ 36 h 41"/>
                <a:gd name="T38" fmla="*/ 6 w 17"/>
                <a:gd name="T39" fmla="*/ 35 h 41"/>
                <a:gd name="T40" fmla="*/ 6 w 17"/>
                <a:gd name="T41" fmla="*/ 16 h 41"/>
                <a:gd name="T42" fmla="*/ 7 w 17"/>
                <a:gd name="T43" fmla="*/ 15 h 41"/>
                <a:gd name="T44" fmla="*/ 8 w 17"/>
                <a:gd name="T45" fmla="*/ 15 h 41"/>
                <a:gd name="T46" fmla="*/ 10 w 17"/>
                <a:gd name="T47" fmla="*/ 16 h 41"/>
                <a:gd name="T48" fmla="*/ 11 w 17"/>
                <a:gd name="T49" fmla="*/ 18 h 41"/>
                <a:gd name="T50" fmla="*/ 11 w 17"/>
                <a:gd name="T51"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41">
                  <a:moveTo>
                    <a:pt x="11" y="10"/>
                  </a:moveTo>
                  <a:cubicBezTo>
                    <a:pt x="10" y="10"/>
                    <a:pt x="9" y="10"/>
                    <a:pt x="8" y="11"/>
                  </a:cubicBezTo>
                  <a:cubicBezTo>
                    <a:pt x="8" y="11"/>
                    <a:pt x="7" y="12"/>
                    <a:pt x="6" y="13"/>
                  </a:cubicBezTo>
                  <a:cubicBezTo>
                    <a:pt x="6" y="0"/>
                    <a:pt x="6" y="0"/>
                    <a:pt x="6" y="0"/>
                  </a:cubicBezTo>
                  <a:cubicBezTo>
                    <a:pt x="0" y="0"/>
                    <a:pt x="0" y="0"/>
                    <a:pt x="0" y="0"/>
                  </a:cubicBezTo>
                  <a:cubicBezTo>
                    <a:pt x="0" y="41"/>
                    <a:pt x="0" y="41"/>
                    <a:pt x="0" y="41"/>
                  </a:cubicBezTo>
                  <a:cubicBezTo>
                    <a:pt x="6" y="41"/>
                    <a:pt x="6" y="41"/>
                    <a:pt x="6" y="41"/>
                  </a:cubicBezTo>
                  <a:cubicBezTo>
                    <a:pt x="6" y="39"/>
                    <a:pt x="6" y="39"/>
                    <a:pt x="6" y="39"/>
                  </a:cubicBezTo>
                  <a:cubicBezTo>
                    <a:pt x="7" y="40"/>
                    <a:pt x="7" y="40"/>
                    <a:pt x="8" y="41"/>
                  </a:cubicBezTo>
                  <a:cubicBezTo>
                    <a:pt x="9" y="41"/>
                    <a:pt x="10" y="41"/>
                    <a:pt x="12" y="41"/>
                  </a:cubicBezTo>
                  <a:cubicBezTo>
                    <a:pt x="13" y="41"/>
                    <a:pt x="15" y="41"/>
                    <a:pt x="16" y="40"/>
                  </a:cubicBezTo>
                  <a:cubicBezTo>
                    <a:pt x="17" y="39"/>
                    <a:pt x="17" y="37"/>
                    <a:pt x="17" y="35"/>
                  </a:cubicBezTo>
                  <a:cubicBezTo>
                    <a:pt x="17" y="18"/>
                    <a:pt x="17" y="18"/>
                    <a:pt x="17" y="18"/>
                  </a:cubicBezTo>
                  <a:cubicBezTo>
                    <a:pt x="17" y="15"/>
                    <a:pt x="17" y="13"/>
                    <a:pt x="16" y="12"/>
                  </a:cubicBezTo>
                  <a:cubicBezTo>
                    <a:pt x="15" y="11"/>
                    <a:pt x="13" y="10"/>
                    <a:pt x="11" y="10"/>
                  </a:cubicBezTo>
                  <a:close/>
                  <a:moveTo>
                    <a:pt x="11" y="34"/>
                  </a:moveTo>
                  <a:cubicBezTo>
                    <a:pt x="11" y="35"/>
                    <a:pt x="11" y="36"/>
                    <a:pt x="10" y="36"/>
                  </a:cubicBezTo>
                  <a:cubicBezTo>
                    <a:pt x="10" y="36"/>
                    <a:pt x="9" y="37"/>
                    <a:pt x="9" y="37"/>
                  </a:cubicBezTo>
                  <a:cubicBezTo>
                    <a:pt x="8" y="37"/>
                    <a:pt x="8" y="37"/>
                    <a:pt x="7" y="36"/>
                  </a:cubicBezTo>
                  <a:cubicBezTo>
                    <a:pt x="7" y="36"/>
                    <a:pt x="6" y="36"/>
                    <a:pt x="6" y="35"/>
                  </a:cubicBezTo>
                  <a:cubicBezTo>
                    <a:pt x="6" y="16"/>
                    <a:pt x="6" y="16"/>
                    <a:pt x="6" y="16"/>
                  </a:cubicBezTo>
                  <a:cubicBezTo>
                    <a:pt x="6" y="16"/>
                    <a:pt x="7" y="15"/>
                    <a:pt x="7" y="15"/>
                  </a:cubicBezTo>
                  <a:cubicBezTo>
                    <a:pt x="7" y="15"/>
                    <a:pt x="8" y="15"/>
                    <a:pt x="8" y="15"/>
                  </a:cubicBezTo>
                  <a:cubicBezTo>
                    <a:pt x="9" y="15"/>
                    <a:pt x="10" y="15"/>
                    <a:pt x="10" y="16"/>
                  </a:cubicBezTo>
                  <a:cubicBezTo>
                    <a:pt x="11" y="16"/>
                    <a:pt x="11" y="17"/>
                    <a:pt x="11" y="18"/>
                  </a:cubicBezTo>
                  <a:lnTo>
                    <a:pt x="1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71"/>
            <p:cNvSpPr>
              <a:spLocks/>
            </p:cNvSpPr>
            <p:nvPr/>
          </p:nvSpPr>
          <p:spPr bwMode="auto">
            <a:xfrm>
              <a:off x="10448926" y="4451350"/>
              <a:ext cx="28575" cy="52387"/>
            </a:xfrm>
            <a:custGeom>
              <a:avLst/>
              <a:gdLst>
                <a:gd name="T0" fmla="*/ 11 w 17"/>
                <a:gd name="T1" fmla="*/ 24 h 31"/>
                <a:gd name="T2" fmla="*/ 9 w 17"/>
                <a:gd name="T3" fmla="*/ 25 h 31"/>
                <a:gd name="T4" fmla="*/ 7 w 17"/>
                <a:gd name="T5" fmla="*/ 26 h 31"/>
                <a:gd name="T6" fmla="*/ 6 w 17"/>
                <a:gd name="T7" fmla="*/ 25 h 31"/>
                <a:gd name="T8" fmla="*/ 6 w 17"/>
                <a:gd name="T9" fmla="*/ 24 h 31"/>
                <a:gd name="T10" fmla="*/ 6 w 17"/>
                <a:gd name="T11" fmla="*/ 0 h 31"/>
                <a:gd name="T12" fmla="*/ 0 w 17"/>
                <a:gd name="T13" fmla="*/ 0 h 31"/>
                <a:gd name="T14" fmla="*/ 0 w 17"/>
                <a:gd name="T15" fmla="*/ 26 h 31"/>
                <a:gd name="T16" fmla="*/ 1 w 17"/>
                <a:gd name="T17" fmla="*/ 30 h 31"/>
                <a:gd name="T18" fmla="*/ 4 w 17"/>
                <a:gd name="T19" fmla="*/ 31 h 31"/>
                <a:gd name="T20" fmla="*/ 7 w 17"/>
                <a:gd name="T21" fmla="*/ 31 h 31"/>
                <a:gd name="T22" fmla="*/ 11 w 17"/>
                <a:gd name="T23" fmla="*/ 28 h 31"/>
                <a:gd name="T24" fmla="*/ 11 w 17"/>
                <a:gd name="T25" fmla="*/ 31 h 31"/>
                <a:gd name="T26" fmla="*/ 17 w 17"/>
                <a:gd name="T27" fmla="*/ 31 h 31"/>
                <a:gd name="T28" fmla="*/ 17 w 17"/>
                <a:gd name="T29" fmla="*/ 0 h 31"/>
                <a:gd name="T30" fmla="*/ 11 w 17"/>
                <a:gd name="T31" fmla="*/ 0 h 31"/>
                <a:gd name="T32" fmla="*/ 11 w 17"/>
                <a:gd name="T3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1">
                  <a:moveTo>
                    <a:pt x="11" y="24"/>
                  </a:moveTo>
                  <a:cubicBezTo>
                    <a:pt x="10" y="24"/>
                    <a:pt x="10" y="25"/>
                    <a:pt x="9" y="25"/>
                  </a:cubicBezTo>
                  <a:cubicBezTo>
                    <a:pt x="8" y="26"/>
                    <a:pt x="8" y="26"/>
                    <a:pt x="7" y="26"/>
                  </a:cubicBezTo>
                  <a:cubicBezTo>
                    <a:pt x="7" y="26"/>
                    <a:pt x="6" y="26"/>
                    <a:pt x="6" y="25"/>
                  </a:cubicBezTo>
                  <a:cubicBezTo>
                    <a:pt x="6" y="25"/>
                    <a:pt x="6" y="25"/>
                    <a:pt x="6" y="24"/>
                  </a:cubicBezTo>
                  <a:cubicBezTo>
                    <a:pt x="6" y="0"/>
                    <a:pt x="6" y="0"/>
                    <a:pt x="6" y="0"/>
                  </a:cubicBezTo>
                  <a:cubicBezTo>
                    <a:pt x="0" y="0"/>
                    <a:pt x="0" y="0"/>
                    <a:pt x="0" y="0"/>
                  </a:cubicBezTo>
                  <a:cubicBezTo>
                    <a:pt x="0" y="26"/>
                    <a:pt x="0" y="26"/>
                    <a:pt x="0" y="26"/>
                  </a:cubicBezTo>
                  <a:cubicBezTo>
                    <a:pt x="0" y="28"/>
                    <a:pt x="0" y="29"/>
                    <a:pt x="1" y="30"/>
                  </a:cubicBezTo>
                  <a:cubicBezTo>
                    <a:pt x="1" y="31"/>
                    <a:pt x="2" y="31"/>
                    <a:pt x="4" y="31"/>
                  </a:cubicBezTo>
                  <a:cubicBezTo>
                    <a:pt x="5" y="31"/>
                    <a:pt x="6" y="31"/>
                    <a:pt x="7" y="31"/>
                  </a:cubicBezTo>
                  <a:cubicBezTo>
                    <a:pt x="9" y="30"/>
                    <a:pt x="10" y="29"/>
                    <a:pt x="11" y="28"/>
                  </a:cubicBezTo>
                  <a:cubicBezTo>
                    <a:pt x="11" y="31"/>
                    <a:pt x="11" y="31"/>
                    <a:pt x="11" y="31"/>
                  </a:cubicBezTo>
                  <a:cubicBezTo>
                    <a:pt x="17" y="31"/>
                    <a:pt x="17" y="31"/>
                    <a:pt x="17" y="31"/>
                  </a:cubicBezTo>
                  <a:cubicBezTo>
                    <a:pt x="17" y="0"/>
                    <a:pt x="17" y="0"/>
                    <a:pt x="17" y="0"/>
                  </a:cubicBezTo>
                  <a:cubicBezTo>
                    <a:pt x="11" y="0"/>
                    <a:pt x="11" y="0"/>
                    <a:pt x="11" y="0"/>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72"/>
            <p:cNvSpPr>
              <a:spLocks noEditPoints="1"/>
            </p:cNvSpPr>
            <p:nvPr/>
          </p:nvSpPr>
          <p:spPr bwMode="auto">
            <a:xfrm>
              <a:off x="10313988" y="4265613"/>
              <a:ext cx="330200" cy="330200"/>
            </a:xfrm>
            <a:custGeom>
              <a:avLst/>
              <a:gdLst>
                <a:gd name="T0" fmla="*/ 99 w 197"/>
                <a:gd name="T1" fmla="*/ 0 h 197"/>
                <a:gd name="T2" fmla="*/ 0 w 197"/>
                <a:gd name="T3" fmla="*/ 98 h 197"/>
                <a:gd name="T4" fmla="*/ 99 w 197"/>
                <a:gd name="T5" fmla="*/ 197 h 197"/>
                <a:gd name="T6" fmla="*/ 197 w 197"/>
                <a:gd name="T7" fmla="*/ 98 h 197"/>
                <a:gd name="T8" fmla="*/ 99 w 197"/>
                <a:gd name="T9" fmla="*/ 0 h 197"/>
                <a:gd name="T10" fmla="*/ 115 w 197"/>
                <a:gd name="T11" fmla="*/ 48 h 197"/>
                <a:gd name="T12" fmla="*/ 122 w 197"/>
                <a:gd name="T13" fmla="*/ 48 h 197"/>
                <a:gd name="T14" fmla="*/ 122 w 197"/>
                <a:gd name="T15" fmla="*/ 74 h 197"/>
                <a:gd name="T16" fmla="*/ 122 w 197"/>
                <a:gd name="T17" fmla="*/ 76 h 197"/>
                <a:gd name="T18" fmla="*/ 123 w 197"/>
                <a:gd name="T19" fmla="*/ 77 h 197"/>
                <a:gd name="T20" fmla="*/ 125 w 197"/>
                <a:gd name="T21" fmla="*/ 76 h 197"/>
                <a:gd name="T22" fmla="*/ 127 w 197"/>
                <a:gd name="T23" fmla="*/ 74 h 197"/>
                <a:gd name="T24" fmla="*/ 127 w 197"/>
                <a:gd name="T25" fmla="*/ 48 h 197"/>
                <a:gd name="T26" fmla="*/ 134 w 197"/>
                <a:gd name="T27" fmla="*/ 48 h 197"/>
                <a:gd name="T28" fmla="*/ 134 w 197"/>
                <a:gd name="T29" fmla="*/ 82 h 197"/>
                <a:gd name="T30" fmla="*/ 127 w 197"/>
                <a:gd name="T31" fmla="*/ 82 h 197"/>
                <a:gd name="T32" fmla="*/ 127 w 197"/>
                <a:gd name="T33" fmla="*/ 78 h 197"/>
                <a:gd name="T34" fmla="*/ 124 w 197"/>
                <a:gd name="T35" fmla="*/ 82 h 197"/>
                <a:gd name="T36" fmla="*/ 120 w 197"/>
                <a:gd name="T37" fmla="*/ 83 h 197"/>
                <a:gd name="T38" fmla="*/ 116 w 197"/>
                <a:gd name="T39" fmla="*/ 81 h 197"/>
                <a:gd name="T40" fmla="*/ 115 w 197"/>
                <a:gd name="T41" fmla="*/ 77 h 197"/>
                <a:gd name="T42" fmla="*/ 115 w 197"/>
                <a:gd name="T43" fmla="*/ 48 h 197"/>
                <a:gd name="T44" fmla="*/ 89 w 197"/>
                <a:gd name="T45" fmla="*/ 56 h 197"/>
                <a:gd name="T46" fmla="*/ 92 w 197"/>
                <a:gd name="T47" fmla="*/ 50 h 197"/>
                <a:gd name="T48" fmla="*/ 99 w 197"/>
                <a:gd name="T49" fmla="*/ 48 h 197"/>
                <a:gd name="T50" fmla="*/ 106 w 197"/>
                <a:gd name="T51" fmla="*/ 50 h 197"/>
                <a:gd name="T52" fmla="*/ 109 w 197"/>
                <a:gd name="T53" fmla="*/ 56 h 197"/>
                <a:gd name="T54" fmla="*/ 109 w 197"/>
                <a:gd name="T55" fmla="*/ 74 h 197"/>
                <a:gd name="T56" fmla="*/ 106 w 197"/>
                <a:gd name="T57" fmla="*/ 81 h 197"/>
                <a:gd name="T58" fmla="*/ 99 w 197"/>
                <a:gd name="T59" fmla="*/ 83 h 197"/>
                <a:gd name="T60" fmla="*/ 92 w 197"/>
                <a:gd name="T61" fmla="*/ 80 h 197"/>
                <a:gd name="T62" fmla="*/ 89 w 197"/>
                <a:gd name="T63" fmla="*/ 74 h 197"/>
                <a:gd name="T64" fmla="*/ 89 w 197"/>
                <a:gd name="T65" fmla="*/ 56 h 197"/>
                <a:gd name="T66" fmla="*/ 70 w 197"/>
                <a:gd name="T67" fmla="*/ 36 h 197"/>
                <a:gd name="T68" fmla="*/ 75 w 197"/>
                <a:gd name="T69" fmla="*/ 55 h 197"/>
                <a:gd name="T70" fmla="*/ 76 w 197"/>
                <a:gd name="T71" fmla="*/ 55 h 197"/>
                <a:gd name="T72" fmla="*/ 81 w 197"/>
                <a:gd name="T73" fmla="*/ 36 h 197"/>
                <a:gd name="T74" fmla="*/ 89 w 197"/>
                <a:gd name="T75" fmla="*/ 36 h 197"/>
                <a:gd name="T76" fmla="*/ 80 w 197"/>
                <a:gd name="T77" fmla="*/ 63 h 197"/>
                <a:gd name="T78" fmla="*/ 80 w 197"/>
                <a:gd name="T79" fmla="*/ 82 h 197"/>
                <a:gd name="T80" fmla="*/ 72 w 197"/>
                <a:gd name="T81" fmla="*/ 82 h 197"/>
                <a:gd name="T82" fmla="*/ 72 w 197"/>
                <a:gd name="T83" fmla="*/ 64 h 197"/>
                <a:gd name="T84" fmla="*/ 63 w 197"/>
                <a:gd name="T85" fmla="*/ 36 h 197"/>
                <a:gd name="T86" fmla="*/ 70 w 197"/>
                <a:gd name="T87" fmla="*/ 36 h 197"/>
                <a:gd name="T88" fmla="*/ 161 w 197"/>
                <a:gd name="T89" fmla="*/ 133 h 197"/>
                <a:gd name="T90" fmla="*/ 138 w 197"/>
                <a:gd name="T91" fmla="*/ 155 h 197"/>
                <a:gd name="T92" fmla="*/ 62 w 197"/>
                <a:gd name="T93" fmla="*/ 155 h 197"/>
                <a:gd name="T94" fmla="*/ 40 w 197"/>
                <a:gd name="T95" fmla="*/ 133 h 197"/>
                <a:gd name="T96" fmla="*/ 40 w 197"/>
                <a:gd name="T97" fmla="*/ 115 h 197"/>
                <a:gd name="T98" fmla="*/ 62 w 197"/>
                <a:gd name="T99" fmla="*/ 93 h 197"/>
                <a:gd name="T100" fmla="*/ 138 w 197"/>
                <a:gd name="T101" fmla="*/ 93 h 197"/>
                <a:gd name="T102" fmla="*/ 161 w 197"/>
                <a:gd name="T103" fmla="*/ 115 h 197"/>
                <a:gd name="T104" fmla="*/ 161 w 197"/>
                <a:gd name="T105" fmla="*/ 13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97">
                  <a:moveTo>
                    <a:pt x="99" y="0"/>
                  </a:moveTo>
                  <a:cubicBezTo>
                    <a:pt x="44" y="0"/>
                    <a:pt x="0" y="44"/>
                    <a:pt x="0" y="98"/>
                  </a:cubicBezTo>
                  <a:cubicBezTo>
                    <a:pt x="0" y="153"/>
                    <a:pt x="44" y="197"/>
                    <a:pt x="99" y="197"/>
                  </a:cubicBezTo>
                  <a:cubicBezTo>
                    <a:pt x="153" y="197"/>
                    <a:pt x="197" y="153"/>
                    <a:pt x="197" y="98"/>
                  </a:cubicBezTo>
                  <a:cubicBezTo>
                    <a:pt x="197" y="44"/>
                    <a:pt x="153" y="0"/>
                    <a:pt x="99" y="0"/>
                  </a:cubicBezTo>
                  <a:close/>
                  <a:moveTo>
                    <a:pt x="115" y="48"/>
                  </a:moveTo>
                  <a:cubicBezTo>
                    <a:pt x="122" y="48"/>
                    <a:pt x="122" y="48"/>
                    <a:pt x="122" y="48"/>
                  </a:cubicBezTo>
                  <a:cubicBezTo>
                    <a:pt x="122" y="74"/>
                    <a:pt x="122" y="74"/>
                    <a:pt x="122" y="74"/>
                  </a:cubicBezTo>
                  <a:cubicBezTo>
                    <a:pt x="122" y="75"/>
                    <a:pt x="122" y="76"/>
                    <a:pt x="122" y="76"/>
                  </a:cubicBezTo>
                  <a:cubicBezTo>
                    <a:pt x="122" y="76"/>
                    <a:pt x="123" y="77"/>
                    <a:pt x="123" y="77"/>
                  </a:cubicBezTo>
                  <a:cubicBezTo>
                    <a:pt x="124" y="77"/>
                    <a:pt x="125" y="76"/>
                    <a:pt x="125" y="76"/>
                  </a:cubicBezTo>
                  <a:cubicBezTo>
                    <a:pt x="126" y="75"/>
                    <a:pt x="127" y="75"/>
                    <a:pt x="127" y="74"/>
                  </a:cubicBezTo>
                  <a:cubicBezTo>
                    <a:pt x="127" y="48"/>
                    <a:pt x="127" y="48"/>
                    <a:pt x="127" y="48"/>
                  </a:cubicBezTo>
                  <a:cubicBezTo>
                    <a:pt x="134" y="48"/>
                    <a:pt x="134" y="48"/>
                    <a:pt x="134" y="48"/>
                  </a:cubicBezTo>
                  <a:cubicBezTo>
                    <a:pt x="134" y="82"/>
                    <a:pt x="134" y="82"/>
                    <a:pt x="134" y="82"/>
                  </a:cubicBezTo>
                  <a:cubicBezTo>
                    <a:pt x="127" y="82"/>
                    <a:pt x="127" y="82"/>
                    <a:pt x="127" y="82"/>
                  </a:cubicBezTo>
                  <a:cubicBezTo>
                    <a:pt x="127" y="78"/>
                    <a:pt x="127" y="78"/>
                    <a:pt x="127" y="78"/>
                  </a:cubicBezTo>
                  <a:cubicBezTo>
                    <a:pt x="126" y="80"/>
                    <a:pt x="125" y="81"/>
                    <a:pt x="124" y="82"/>
                  </a:cubicBezTo>
                  <a:cubicBezTo>
                    <a:pt x="122" y="82"/>
                    <a:pt x="121" y="83"/>
                    <a:pt x="120" y="83"/>
                  </a:cubicBezTo>
                  <a:cubicBezTo>
                    <a:pt x="118" y="83"/>
                    <a:pt x="117" y="82"/>
                    <a:pt x="116" y="81"/>
                  </a:cubicBezTo>
                  <a:cubicBezTo>
                    <a:pt x="115" y="80"/>
                    <a:pt x="115" y="79"/>
                    <a:pt x="115" y="77"/>
                  </a:cubicBezTo>
                  <a:lnTo>
                    <a:pt x="115" y="48"/>
                  </a:lnTo>
                  <a:close/>
                  <a:moveTo>
                    <a:pt x="89" y="56"/>
                  </a:moveTo>
                  <a:cubicBezTo>
                    <a:pt x="89" y="54"/>
                    <a:pt x="90" y="51"/>
                    <a:pt x="92" y="50"/>
                  </a:cubicBezTo>
                  <a:cubicBezTo>
                    <a:pt x="94" y="48"/>
                    <a:pt x="96" y="48"/>
                    <a:pt x="99" y="48"/>
                  </a:cubicBezTo>
                  <a:cubicBezTo>
                    <a:pt x="102" y="48"/>
                    <a:pt x="105" y="48"/>
                    <a:pt x="106" y="50"/>
                  </a:cubicBezTo>
                  <a:cubicBezTo>
                    <a:pt x="108" y="52"/>
                    <a:pt x="109" y="54"/>
                    <a:pt x="109" y="56"/>
                  </a:cubicBezTo>
                  <a:cubicBezTo>
                    <a:pt x="109" y="74"/>
                    <a:pt x="109" y="74"/>
                    <a:pt x="109" y="74"/>
                  </a:cubicBezTo>
                  <a:cubicBezTo>
                    <a:pt x="109" y="77"/>
                    <a:pt x="108" y="79"/>
                    <a:pt x="106" y="81"/>
                  </a:cubicBezTo>
                  <a:cubicBezTo>
                    <a:pt x="105" y="82"/>
                    <a:pt x="102" y="83"/>
                    <a:pt x="99" y="83"/>
                  </a:cubicBezTo>
                  <a:cubicBezTo>
                    <a:pt x="96" y="83"/>
                    <a:pt x="94" y="82"/>
                    <a:pt x="92" y="80"/>
                  </a:cubicBezTo>
                  <a:cubicBezTo>
                    <a:pt x="90" y="79"/>
                    <a:pt x="89" y="76"/>
                    <a:pt x="89" y="74"/>
                  </a:cubicBezTo>
                  <a:lnTo>
                    <a:pt x="89" y="56"/>
                  </a:lnTo>
                  <a:close/>
                  <a:moveTo>
                    <a:pt x="70" y="36"/>
                  </a:moveTo>
                  <a:cubicBezTo>
                    <a:pt x="75" y="55"/>
                    <a:pt x="75" y="55"/>
                    <a:pt x="75" y="55"/>
                  </a:cubicBezTo>
                  <a:cubicBezTo>
                    <a:pt x="76" y="55"/>
                    <a:pt x="76" y="55"/>
                    <a:pt x="76" y="55"/>
                  </a:cubicBezTo>
                  <a:cubicBezTo>
                    <a:pt x="81" y="36"/>
                    <a:pt x="81" y="36"/>
                    <a:pt x="81" y="36"/>
                  </a:cubicBezTo>
                  <a:cubicBezTo>
                    <a:pt x="89" y="36"/>
                    <a:pt x="89" y="36"/>
                    <a:pt x="89" y="36"/>
                  </a:cubicBezTo>
                  <a:cubicBezTo>
                    <a:pt x="80" y="63"/>
                    <a:pt x="80" y="63"/>
                    <a:pt x="80" y="63"/>
                  </a:cubicBezTo>
                  <a:cubicBezTo>
                    <a:pt x="80" y="82"/>
                    <a:pt x="80" y="82"/>
                    <a:pt x="80" y="82"/>
                  </a:cubicBezTo>
                  <a:cubicBezTo>
                    <a:pt x="72" y="82"/>
                    <a:pt x="72" y="82"/>
                    <a:pt x="72" y="82"/>
                  </a:cubicBezTo>
                  <a:cubicBezTo>
                    <a:pt x="72" y="64"/>
                    <a:pt x="72" y="64"/>
                    <a:pt x="72" y="64"/>
                  </a:cubicBezTo>
                  <a:cubicBezTo>
                    <a:pt x="63" y="36"/>
                    <a:pt x="63" y="36"/>
                    <a:pt x="63" y="36"/>
                  </a:cubicBezTo>
                  <a:lnTo>
                    <a:pt x="70" y="36"/>
                  </a:lnTo>
                  <a:close/>
                  <a:moveTo>
                    <a:pt x="161" y="133"/>
                  </a:moveTo>
                  <a:cubicBezTo>
                    <a:pt x="161" y="145"/>
                    <a:pt x="151" y="155"/>
                    <a:pt x="138" y="155"/>
                  </a:cubicBezTo>
                  <a:cubicBezTo>
                    <a:pt x="62" y="155"/>
                    <a:pt x="62" y="155"/>
                    <a:pt x="62" y="155"/>
                  </a:cubicBezTo>
                  <a:cubicBezTo>
                    <a:pt x="50" y="155"/>
                    <a:pt x="40" y="145"/>
                    <a:pt x="40" y="133"/>
                  </a:cubicBezTo>
                  <a:cubicBezTo>
                    <a:pt x="40" y="115"/>
                    <a:pt x="40" y="115"/>
                    <a:pt x="40" y="115"/>
                  </a:cubicBezTo>
                  <a:cubicBezTo>
                    <a:pt x="40" y="103"/>
                    <a:pt x="50" y="93"/>
                    <a:pt x="62" y="93"/>
                  </a:cubicBezTo>
                  <a:cubicBezTo>
                    <a:pt x="138" y="93"/>
                    <a:pt x="138" y="93"/>
                    <a:pt x="138" y="93"/>
                  </a:cubicBezTo>
                  <a:cubicBezTo>
                    <a:pt x="151" y="93"/>
                    <a:pt x="161" y="103"/>
                    <a:pt x="161" y="115"/>
                  </a:cubicBezTo>
                  <a:lnTo>
                    <a:pt x="161"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73"/>
            <p:cNvSpPr>
              <a:spLocks noEditPoints="1"/>
            </p:cNvSpPr>
            <p:nvPr/>
          </p:nvSpPr>
          <p:spPr bwMode="auto">
            <a:xfrm>
              <a:off x="10520363" y="4451350"/>
              <a:ext cx="30163" cy="53975"/>
            </a:xfrm>
            <a:custGeom>
              <a:avLst/>
              <a:gdLst>
                <a:gd name="T0" fmla="*/ 10 w 18"/>
                <a:gd name="T1" fmla="*/ 0 h 32"/>
                <a:gd name="T2" fmla="*/ 3 w 18"/>
                <a:gd name="T3" fmla="*/ 2 h 32"/>
                <a:gd name="T4" fmla="*/ 0 w 18"/>
                <a:gd name="T5" fmla="*/ 9 h 32"/>
                <a:gd name="T6" fmla="*/ 0 w 18"/>
                <a:gd name="T7" fmla="*/ 22 h 32"/>
                <a:gd name="T8" fmla="*/ 3 w 18"/>
                <a:gd name="T9" fmla="*/ 29 h 32"/>
                <a:gd name="T10" fmla="*/ 9 w 18"/>
                <a:gd name="T11" fmla="*/ 32 h 32"/>
                <a:gd name="T12" fmla="*/ 16 w 18"/>
                <a:gd name="T13" fmla="*/ 30 h 32"/>
                <a:gd name="T14" fmla="*/ 18 w 18"/>
                <a:gd name="T15" fmla="*/ 22 h 32"/>
                <a:gd name="T16" fmla="*/ 18 w 18"/>
                <a:gd name="T17" fmla="*/ 21 h 32"/>
                <a:gd name="T18" fmla="*/ 12 w 18"/>
                <a:gd name="T19" fmla="*/ 21 h 32"/>
                <a:gd name="T20" fmla="*/ 12 w 18"/>
                <a:gd name="T21" fmla="*/ 22 h 32"/>
                <a:gd name="T22" fmla="*/ 12 w 18"/>
                <a:gd name="T23" fmla="*/ 26 h 32"/>
                <a:gd name="T24" fmla="*/ 9 w 18"/>
                <a:gd name="T25" fmla="*/ 27 h 32"/>
                <a:gd name="T26" fmla="*/ 7 w 18"/>
                <a:gd name="T27" fmla="*/ 26 h 32"/>
                <a:gd name="T28" fmla="*/ 7 w 18"/>
                <a:gd name="T29" fmla="*/ 22 h 32"/>
                <a:gd name="T30" fmla="*/ 7 w 18"/>
                <a:gd name="T31" fmla="*/ 16 h 32"/>
                <a:gd name="T32" fmla="*/ 18 w 18"/>
                <a:gd name="T33" fmla="*/ 16 h 32"/>
                <a:gd name="T34" fmla="*/ 18 w 18"/>
                <a:gd name="T35" fmla="*/ 9 h 32"/>
                <a:gd name="T36" fmla="*/ 16 w 18"/>
                <a:gd name="T37" fmla="*/ 2 h 32"/>
                <a:gd name="T38" fmla="*/ 10 w 18"/>
                <a:gd name="T39" fmla="*/ 0 h 32"/>
                <a:gd name="T40" fmla="*/ 12 w 18"/>
                <a:gd name="T41" fmla="*/ 12 h 32"/>
                <a:gd name="T42" fmla="*/ 7 w 18"/>
                <a:gd name="T43" fmla="*/ 12 h 32"/>
                <a:gd name="T44" fmla="*/ 7 w 18"/>
                <a:gd name="T45" fmla="*/ 9 h 32"/>
                <a:gd name="T46" fmla="*/ 7 w 18"/>
                <a:gd name="T47" fmla="*/ 6 h 32"/>
                <a:gd name="T48" fmla="*/ 9 w 18"/>
                <a:gd name="T49" fmla="*/ 5 h 32"/>
                <a:gd name="T50" fmla="*/ 11 w 18"/>
                <a:gd name="T51" fmla="*/ 6 h 32"/>
                <a:gd name="T52" fmla="*/ 12 w 18"/>
                <a:gd name="T53" fmla="*/ 9 h 32"/>
                <a:gd name="T54" fmla="*/ 12 w 18"/>
                <a:gd name="T55"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32">
                  <a:moveTo>
                    <a:pt x="10" y="0"/>
                  </a:moveTo>
                  <a:cubicBezTo>
                    <a:pt x="7" y="0"/>
                    <a:pt x="5" y="1"/>
                    <a:pt x="3" y="2"/>
                  </a:cubicBezTo>
                  <a:cubicBezTo>
                    <a:pt x="1" y="4"/>
                    <a:pt x="0" y="6"/>
                    <a:pt x="0" y="9"/>
                  </a:cubicBezTo>
                  <a:cubicBezTo>
                    <a:pt x="0" y="22"/>
                    <a:pt x="0" y="22"/>
                    <a:pt x="0" y="22"/>
                  </a:cubicBezTo>
                  <a:cubicBezTo>
                    <a:pt x="0" y="25"/>
                    <a:pt x="1" y="28"/>
                    <a:pt x="3" y="29"/>
                  </a:cubicBezTo>
                  <a:cubicBezTo>
                    <a:pt x="4" y="31"/>
                    <a:pt x="7" y="32"/>
                    <a:pt x="9" y="32"/>
                  </a:cubicBezTo>
                  <a:cubicBezTo>
                    <a:pt x="12" y="32"/>
                    <a:pt x="15" y="31"/>
                    <a:pt x="16" y="30"/>
                  </a:cubicBezTo>
                  <a:cubicBezTo>
                    <a:pt x="18" y="28"/>
                    <a:pt x="18" y="26"/>
                    <a:pt x="18" y="22"/>
                  </a:cubicBezTo>
                  <a:cubicBezTo>
                    <a:pt x="18" y="21"/>
                    <a:pt x="18" y="21"/>
                    <a:pt x="18" y="21"/>
                  </a:cubicBezTo>
                  <a:cubicBezTo>
                    <a:pt x="12" y="21"/>
                    <a:pt x="12" y="21"/>
                    <a:pt x="12" y="21"/>
                  </a:cubicBezTo>
                  <a:cubicBezTo>
                    <a:pt x="12" y="22"/>
                    <a:pt x="12" y="22"/>
                    <a:pt x="12" y="22"/>
                  </a:cubicBezTo>
                  <a:cubicBezTo>
                    <a:pt x="12" y="24"/>
                    <a:pt x="12" y="25"/>
                    <a:pt x="12" y="26"/>
                  </a:cubicBezTo>
                  <a:cubicBezTo>
                    <a:pt x="11" y="26"/>
                    <a:pt x="10" y="27"/>
                    <a:pt x="9" y="27"/>
                  </a:cubicBezTo>
                  <a:cubicBezTo>
                    <a:pt x="8" y="27"/>
                    <a:pt x="8" y="26"/>
                    <a:pt x="7" y="26"/>
                  </a:cubicBezTo>
                  <a:cubicBezTo>
                    <a:pt x="7" y="25"/>
                    <a:pt x="7" y="24"/>
                    <a:pt x="7" y="22"/>
                  </a:cubicBezTo>
                  <a:cubicBezTo>
                    <a:pt x="7" y="16"/>
                    <a:pt x="7" y="16"/>
                    <a:pt x="7" y="16"/>
                  </a:cubicBezTo>
                  <a:cubicBezTo>
                    <a:pt x="18" y="16"/>
                    <a:pt x="18" y="16"/>
                    <a:pt x="18" y="16"/>
                  </a:cubicBezTo>
                  <a:cubicBezTo>
                    <a:pt x="18" y="9"/>
                    <a:pt x="18" y="9"/>
                    <a:pt x="18" y="9"/>
                  </a:cubicBezTo>
                  <a:cubicBezTo>
                    <a:pt x="18" y="6"/>
                    <a:pt x="18" y="4"/>
                    <a:pt x="16" y="2"/>
                  </a:cubicBezTo>
                  <a:cubicBezTo>
                    <a:pt x="15" y="0"/>
                    <a:pt x="13" y="0"/>
                    <a:pt x="10" y="0"/>
                  </a:cubicBezTo>
                  <a:close/>
                  <a:moveTo>
                    <a:pt x="12" y="12"/>
                  </a:moveTo>
                  <a:cubicBezTo>
                    <a:pt x="7" y="12"/>
                    <a:pt x="7" y="12"/>
                    <a:pt x="7" y="12"/>
                  </a:cubicBezTo>
                  <a:cubicBezTo>
                    <a:pt x="7" y="9"/>
                    <a:pt x="7" y="9"/>
                    <a:pt x="7" y="9"/>
                  </a:cubicBezTo>
                  <a:cubicBezTo>
                    <a:pt x="7" y="7"/>
                    <a:pt x="7" y="6"/>
                    <a:pt x="7" y="6"/>
                  </a:cubicBezTo>
                  <a:cubicBezTo>
                    <a:pt x="8" y="5"/>
                    <a:pt x="8" y="5"/>
                    <a:pt x="9" y="5"/>
                  </a:cubicBezTo>
                  <a:cubicBezTo>
                    <a:pt x="10" y="5"/>
                    <a:pt x="11" y="5"/>
                    <a:pt x="11" y="6"/>
                  </a:cubicBezTo>
                  <a:cubicBezTo>
                    <a:pt x="12" y="6"/>
                    <a:pt x="12" y="7"/>
                    <a:pt x="12" y="9"/>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0" name="Group 79"/>
          <p:cNvGrpSpPr/>
          <p:nvPr/>
        </p:nvGrpSpPr>
        <p:grpSpPr>
          <a:xfrm>
            <a:off x="6944819" y="3241456"/>
            <a:ext cx="547772" cy="545138"/>
            <a:chOff x="10310813" y="5607050"/>
            <a:chExt cx="330200" cy="328612"/>
          </a:xfrm>
          <a:solidFill>
            <a:srgbClr val="517FA4"/>
          </a:solidFill>
        </p:grpSpPr>
        <p:sp>
          <p:nvSpPr>
            <p:cNvPr id="81" name="Freeform 80"/>
            <p:cNvSpPr>
              <a:spLocks/>
            </p:cNvSpPr>
            <p:nvPr/>
          </p:nvSpPr>
          <p:spPr bwMode="auto">
            <a:xfrm>
              <a:off x="10514013" y="5703888"/>
              <a:ext cx="30163" cy="31750"/>
            </a:xfrm>
            <a:custGeom>
              <a:avLst/>
              <a:gdLst>
                <a:gd name="T0" fmla="*/ 19 w 19"/>
                <a:gd name="T1" fmla="*/ 19 h 20"/>
                <a:gd name="T2" fmla="*/ 19 w 19"/>
                <a:gd name="T3" fmla="*/ 3 h 20"/>
                <a:gd name="T4" fmla="*/ 19 w 19"/>
                <a:gd name="T5" fmla="*/ 0 h 20"/>
                <a:gd name="T6" fmla="*/ 15 w 19"/>
                <a:gd name="T7" fmla="*/ 0 h 20"/>
                <a:gd name="T8" fmla="*/ 0 w 19"/>
                <a:gd name="T9" fmla="*/ 0 h 20"/>
                <a:gd name="T10" fmla="*/ 0 w 19"/>
                <a:gd name="T11" fmla="*/ 20 h 20"/>
                <a:gd name="T12" fmla="*/ 19 w 19"/>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19" y="19"/>
                  </a:moveTo>
                  <a:lnTo>
                    <a:pt x="19" y="3"/>
                  </a:lnTo>
                  <a:lnTo>
                    <a:pt x="19" y="0"/>
                  </a:lnTo>
                  <a:lnTo>
                    <a:pt x="15" y="0"/>
                  </a:lnTo>
                  <a:lnTo>
                    <a:pt x="0" y="0"/>
                  </a:lnTo>
                  <a:lnTo>
                    <a:pt x="0" y="20"/>
                  </a:lnTo>
                  <a:lnTo>
                    <a:pt x="19"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81"/>
            <p:cNvSpPr>
              <a:spLocks/>
            </p:cNvSpPr>
            <p:nvPr/>
          </p:nvSpPr>
          <p:spPr bwMode="auto">
            <a:xfrm>
              <a:off x="10442576" y="5741988"/>
              <a:ext cx="63500" cy="61912"/>
            </a:xfrm>
            <a:custGeom>
              <a:avLst/>
              <a:gdLst>
                <a:gd name="T0" fmla="*/ 19 w 38"/>
                <a:gd name="T1" fmla="*/ 37 h 37"/>
                <a:gd name="T2" fmla="*/ 38 w 38"/>
                <a:gd name="T3" fmla="*/ 19 h 37"/>
                <a:gd name="T4" fmla="*/ 34 w 38"/>
                <a:gd name="T5" fmla="*/ 8 h 37"/>
                <a:gd name="T6" fmla="*/ 19 w 38"/>
                <a:gd name="T7" fmla="*/ 0 h 37"/>
                <a:gd name="T8" fmla="*/ 3 w 38"/>
                <a:gd name="T9" fmla="*/ 8 h 37"/>
                <a:gd name="T10" fmla="*/ 0 w 38"/>
                <a:gd name="T11" fmla="*/ 19 h 37"/>
                <a:gd name="T12" fmla="*/ 19 w 38"/>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8" h="37">
                  <a:moveTo>
                    <a:pt x="19" y="37"/>
                  </a:moveTo>
                  <a:cubicBezTo>
                    <a:pt x="29" y="37"/>
                    <a:pt x="38" y="29"/>
                    <a:pt x="38" y="19"/>
                  </a:cubicBezTo>
                  <a:cubicBezTo>
                    <a:pt x="38" y="14"/>
                    <a:pt x="36" y="11"/>
                    <a:pt x="34" y="8"/>
                  </a:cubicBezTo>
                  <a:cubicBezTo>
                    <a:pt x="31" y="3"/>
                    <a:pt x="25" y="0"/>
                    <a:pt x="19" y="0"/>
                  </a:cubicBezTo>
                  <a:cubicBezTo>
                    <a:pt x="12" y="0"/>
                    <a:pt x="7" y="3"/>
                    <a:pt x="3" y="8"/>
                  </a:cubicBezTo>
                  <a:cubicBezTo>
                    <a:pt x="1" y="11"/>
                    <a:pt x="0" y="14"/>
                    <a:pt x="0" y="19"/>
                  </a:cubicBezTo>
                  <a:cubicBezTo>
                    <a:pt x="0" y="29"/>
                    <a:pt x="8" y="37"/>
                    <a:pt x="19"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82"/>
            <p:cNvSpPr>
              <a:spLocks noEditPoints="1"/>
            </p:cNvSpPr>
            <p:nvPr/>
          </p:nvSpPr>
          <p:spPr bwMode="auto">
            <a:xfrm>
              <a:off x="10310813" y="5607050"/>
              <a:ext cx="330200" cy="328612"/>
            </a:xfrm>
            <a:custGeom>
              <a:avLst/>
              <a:gdLst>
                <a:gd name="T0" fmla="*/ 98 w 197"/>
                <a:gd name="T1" fmla="*/ 0 h 196"/>
                <a:gd name="T2" fmla="*/ 0 w 197"/>
                <a:gd name="T3" fmla="*/ 98 h 196"/>
                <a:gd name="T4" fmla="*/ 98 w 197"/>
                <a:gd name="T5" fmla="*/ 196 h 196"/>
                <a:gd name="T6" fmla="*/ 197 w 197"/>
                <a:gd name="T7" fmla="*/ 98 h 196"/>
                <a:gd name="T8" fmla="*/ 98 w 197"/>
                <a:gd name="T9" fmla="*/ 0 h 196"/>
                <a:gd name="T10" fmla="*/ 151 w 197"/>
                <a:gd name="T11" fmla="*/ 89 h 196"/>
                <a:gd name="T12" fmla="*/ 151 w 197"/>
                <a:gd name="T13" fmla="*/ 132 h 196"/>
                <a:gd name="T14" fmla="*/ 131 w 197"/>
                <a:gd name="T15" fmla="*/ 153 h 196"/>
                <a:gd name="T16" fmla="*/ 65 w 197"/>
                <a:gd name="T17" fmla="*/ 153 h 196"/>
                <a:gd name="T18" fmla="*/ 44 w 197"/>
                <a:gd name="T19" fmla="*/ 132 h 196"/>
                <a:gd name="T20" fmla="*/ 44 w 197"/>
                <a:gd name="T21" fmla="*/ 89 h 196"/>
                <a:gd name="T22" fmla="*/ 44 w 197"/>
                <a:gd name="T23" fmla="*/ 67 h 196"/>
                <a:gd name="T24" fmla="*/ 65 w 197"/>
                <a:gd name="T25" fmla="*/ 46 h 196"/>
                <a:gd name="T26" fmla="*/ 131 w 197"/>
                <a:gd name="T27" fmla="*/ 46 h 196"/>
                <a:gd name="T28" fmla="*/ 151 w 197"/>
                <a:gd name="T29" fmla="*/ 67 h 196"/>
                <a:gd name="T30" fmla="*/ 151 w 197"/>
                <a:gd name="T31" fmla="*/ 8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96">
                  <a:moveTo>
                    <a:pt x="98" y="0"/>
                  </a:moveTo>
                  <a:cubicBezTo>
                    <a:pt x="44" y="0"/>
                    <a:pt x="0" y="44"/>
                    <a:pt x="0" y="98"/>
                  </a:cubicBezTo>
                  <a:cubicBezTo>
                    <a:pt x="0" y="152"/>
                    <a:pt x="44" y="196"/>
                    <a:pt x="98" y="196"/>
                  </a:cubicBezTo>
                  <a:cubicBezTo>
                    <a:pt x="153" y="196"/>
                    <a:pt x="197" y="152"/>
                    <a:pt x="197" y="98"/>
                  </a:cubicBezTo>
                  <a:cubicBezTo>
                    <a:pt x="197" y="44"/>
                    <a:pt x="153" y="0"/>
                    <a:pt x="98" y="0"/>
                  </a:cubicBezTo>
                  <a:close/>
                  <a:moveTo>
                    <a:pt x="151" y="89"/>
                  </a:moveTo>
                  <a:cubicBezTo>
                    <a:pt x="151" y="132"/>
                    <a:pt x="151" y="132"/>
                    <a:pt x="151" y="132"/>
                  </a:cubicBezTo>
                  <a:cubicBezTo>
                    <a:pt x="151" y="144"/>
                    <a:pt x="142" y="153"/>
                    <a:pt x="131" y="153"/>
                  </a:cubicBezTo>
                  <a:cubicBezTo>
                    <a:pt x="65" y="153"/>
                    <a:pt x="65" y="153"/>
                    <a:pt x="65" y="153"/>
                  </a:cubicBezTo>
                  <a:cubicBezTo>
                    <a:pt x="53" y="153"/>
                    <a:pt x="44" y="144"/>
                    <a:pt x="44" y="132"/>
                  </a:cubicBezTo>
                  <a:cubicBezTo>
                    <a:pt x="44" y="89"/>
                    <a:pt x="44" y="89"/>
                    <a:pt x="44" y="89"/>
                  </a:cubicBezTo>
                  <a:cubicBezTo>
                    <a:pt x="44" y="67"/>
                    <a:pt x="44" y="67"/>
                    <a:pt x="44" y="67"/>
                  </a:cubicBezTo>
                  <a:cubicBezTo>
                    <a:pt x="44" y="55"/>
                    <a:pt x="53" y="46"/>
                    <a:pt x="65" y="46"/>
                  </a:cubicBezTo>
                  <a:cubicBezTo>
                    <a:pt x="131" y="46"/>
                    <a:pt x="131" y="46"/>
                    <a:pt x="131" y="46"/>
                  </a:cubicBezTo>
                  <a:cubicBezTo>
                    <a:pt x="142" y="46"/>
                    <a:pt x="151" y="55"/>
                    <a:pt x="151" y="67"/>
                  </a:cubicBezTo>
                  <a:lnTo>
                    <a:pt x="151"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83"/>
            <p:cNvSpPr>
              <a:spLocks/>
            </p:cNvSpPr>
            <p:nvPr/>
          </p:nvSpPr>
          <p:spPr bwMode="auto">
            <a:xfrm>
              <a:off x="10402888" y="5756275"/>
              <a:ext cx="144463" cy="90487"/>
            </a:xfrm>
            <a:custGeom>
              <a:avLst/>
              <a:gdLst>
                <a:gd name="T0" fmla="*/ 72 w 86"/>
                <a:gd name="T1" fmla="*/ 11 h 54"/>
                <a:gd name="T2" fmla="*/ 43 w 86"/>
                <a:gd name="T3" fmla="*/ 40 h 54"/>
                <a:gd name="T4" fmla="*/ 13 w 86"/>
                <a:gd name="T5" fmla="*/ 11 h 54"/>
                <a:gd name="T6" fmla="*/ 16 w 86"/>
                <a:gd name="T7" fmla="*/ 0 h 54"/>
                <a:gd name="T8" fmla="*/ 0 w 86"/>
                <a:gd name="T9" fmla="*/ 0 h 54"/>
                <a:gd name="T10" fmla="*/ 0 w 86"/>
                <a:gd name="T11" fmla="*/ 43 h 54"/>
                <a:gd name="T12" fmla="*/ 10 w 86"/>
                <a:gd name="T13" fmla="*/ 54 h 54"/>
                <a:gd name="T14" fmla="*/ 76 w 86"/>
                <a:gd name="T15" fmla="*/ 54 h 54"/>
                <a:gd name="T16" fmla="*/ 86 w 86"/>
                <a:gd name="T17" fmla="*/ 43 h 54"/>
                <a:gd name="T18" fmla="*/ 86 w 86"/>
                <a:gd name="T19" fmla="*/ 0 h 54"/>
                <a:gd name="T20" fmla="*/ 70 w 86"/>
                <a:gd name="T21" fmla="*/ 0 h 54"/>
                <a:gd name="T22" fmla="*/ 72 w 86"/>
                <a:gd name="T23"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54">
                  <a:moveTo>
                    <a:pt x="72" y="11"/>
                  </a:moveTo>
                  <a:cubicBezTo>
                    <a:pt x="72" y="27"/>
                    <a:pt x="59" y="40"/>
                    <a:pt x="43" y="40"/>
                  </a:cubicBezTo>
                  <a:cubicBezTo>
                    <a:pt x="27" y="40"/>
                    <a:pt x="13" y="27"/>
                    <a:pt x="13" y="11"/>
                  </a:cubicBezTo>
                  <a:cubicBezTo>
                    <a:pt x="13" y="7"/>
                    <a:pt x="14" y="3"/>
                    <a:pt x="16" y="0"/>
                  </a:cubicBezTo>
                  <a:cubicBezTo>
                    <a:pt x="0" y="0"/>
                    <a:pt x="0" y="0"/>
                    <a:pt x="0" y="0"/>
                  </a:cubicBezTo>
                  <a:cubicBezTo>
                    <a:pt x="0" y="43"/>
                    <a:pt x="0" y="43"/>
                    <a:pt x="0" y="43"/>
                  </a:cubicBezTo>
                  <a:cubicBezTo>
                    <a:pt x="0" y="49"/>
                    <a:pt x="4" y="54"/>
                    <a:pt x="10" y="54"/>
                  </a:cubicBezTo>
                  <a:cubicBezTo>
                    <a:pt x="76" y="54"/>
                    <a:pt x="76" y="54"/>
                    <a:pt x="76" y="54"/>
                  </a:cubicBezTo>
                  <a:cubicBezTo>
                    <a:pt x="81" y="54"/>
                    <a:pt x="86" y="49"/>
                    <a:pt x="86" y="43"/>
                  </a:cubicBezTo>
                  <a:cubicBezTo>
                    <a:pt x="86" y="0"/>
                    <a:pt x="86" y="0"/>
                    <a:pt x="86" y="0"/>
                  </a:cubicBezTo>
                  <a:cubicBezTo>
                    <a:pt x="70" y="0"/>
                    <a:pt x="70" y="0"/>
                    <a:pt x="70" y="0"/>
                  </a:cubicBezTo>
                  <a:cubicBezTo>
                    <a:pt x="71" y="3"/>
                    <a:pt x="72" y="7"/>
                    <a:pt x="7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9052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par>
                                <p:cTn id="10" presetID="53" presetClass="entr" presetSubtype="16" fill="hold"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53" presetClass="entr" presetSubtype="16"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fltVal val="0"/>
                                          </p:val>
                                        </p:tav>
                                        <p:tav tm="100000">
                                          <p:val>
                                            <p:strVal val="#ppt_w"/>
                                          </p:val>
                                        </p:tav>
                                      </p:tavLst>
                                    </p:anim>
                                    <p:anim calcmode="lin" valueType="num">
                                      <p:cBhvr>
                                        <p:cTn id="28" dur="500" fill="hold"/>
                                        <p:tgtEl>
                                          <p:spTgt spid="80"/>
                                        </p:tgtEl>
                                        <p:attrNameLst>
                                          <p:attrName>ppt_h</p:attrName>
                                        </p:attrNameLst>
                                      </p:cBhvr>
                                      <p:tavLst>
                                        <p:tav tm="0">
                                          <p:val>
                                            <p:fltVal val="0"/>
                                          </p:val>
                                        </p:tav>
                                        <p:tav tm="100000">
                                          <p:val>
                                            <p:strVal val="#ppt_h"/>
                                          </p:val>
                                        </p:tav>
                                      </p:tavLst>
                                    </p:anim>
                                    <p:animEffect transition="in" filter="fade">
                                      <p:cBhvr>
                                        <p:cTn id="29" dur="500"/>
                                        <p:tgtEl>
                                          <p:spTgt spid="8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left)">
                                      <p:cBhvr>
                                        <p:cTn id="6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5" grpId="0"/>
      <p:bldP spid="36" grpId="0"/>
      <p:bldP spid="38" grpId="0"/>
      <p:bldP spid="39" grpId="0"/>
      <p:bldP spid="41" grpId="0"/>
      <p:bldP spid="42" grpId="0"/>
      <p:bldP spid="47" grpId="0"/>
      <p:bldP spid="48" grpId="0"/>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54401" y="2514779"/>
            <a:ext cx="960519" cy="307777"/>
          </a:xfrm>
          <a:prstGeom prst="rect">
            <a:avLst/>
          </a:prstGeom>
        </p:spPr>
        <p:txBody>
          <a:bodyPr wrap="none">
            <a:spAutoFit/>
          </a:bodyPr>
          <a:lstStyle/>
          <a:p>
            <a:r>
              <a:rPr lang="es-MX" sz="1400" b="1" dirty="0">
                <a:solidFill>
                  <a:schemeClr val="accent5"/>
                </a:solidFill>
                <a:latin typeface="+mj-lt"/>
              </a:rPr>
              <a:t>Dirección</a:t>
            </a:r>
            <a:endParaRPr lang="id-ID" sz="1400" b="1" dirty="0">
              <a:solidFill>
                <a:schemeClr val="accent5"/>
              </a:solidFill>
              <a:latin typeface="+mj-lt"/>
            </a:endParaRPr>
          </a:p>
        </p:txBody>
      </p:sp>
      <p:sp>
        <p:nvSpPr>
          <p:cNvPr id="12" name="TextBox 11"/>
          <p:cNvSpPr txBox="1"/>
          <p:nvPr/>
        </p:nvSpPr>
        <p:spPr>
          <a:xfrm>
            <a:off x="8354401" y="2730024"/>
            <a:ext cx="2981560" cy="461665"/>
          </a:xfrm>
          <a:prstGeom prst="rect">
            <a:avLst/>
          </a:prstGeom>
          <a:noFill/>
        </p:spPr>
        <p:txBody>
          <a:bodyPr wrap="square" rtlCol="0">
            <a:spAutoFit/>
          </a:bodyPr>
          <a:lstStyle/>
          <a:p>
            <a:pPr>
              <a:defRPr/>
            </a:pPr>
            <a:r>
              <a:rPr lang="es-MX" sz="1200" dirty="0">
                <a:solidFill>
                  <a:schemeClr val="tx2"/>
                </a:solidFill>
                <a:ea typeface="Tahoma" pitchFamily="34" charset="0"/>
                <a:cs typeface="Arial" pitchFamily="34" charset="0"/>
              </a:rPr>
              <a:t>Alfonso Nápoles 50, Santa Fe, </a:t>
            </a:r>
          </a:p>
          <a:p>
            <a:pPr>
              <a:defRPr/>
            </a:pPr>
            <a:r>
              <a:rPr lang="es-MX" sz="1200" dirty="0">
                <a:solidFill>
                  <a:schemeClr val="tx2"/>
                </a:solidFill>
                <a:ea typeface="Tahoma" pitchFamily="34" charset="0"/>
                <a:cs typeface="Arial" pitchFamily="34" charset="0"/>
              </a:rPr>
              <a:t>Ciudad de México.</a:t>
            </a:r>
          </a:p>
        </p:txBody>
      </p:sp>
      <p:sp>
        <p:nvSpPr>
          <p:cNvPr id="13" name="Rectangle 12"/>
          <p:cNvSpPr/>
          <p:nvPr/>
        </p:nvSpPr>
        <p:spPr>
          <a:xfrm>
            <a:off x="8354401" y="3244467"/>
            <a:ext cx="1047082" cy="307777"/>
          </a:xfrm>
          <a:prstGeom prst="rect">
            <a:avLst/>
          </a:prstGeom>
        </p:spPr>
        <p:txBody>
          <a:bodyPr wrap="none">
            <a:spAutoFit/>
          </a:bodyPr>
          <a:lstStyle/>
          <a:p>
            <a:r>
              <a:rPr lang="es-MX" sz="1400" b="1" dirty="0">
                <a:solidFill>
                  <a:schemeClr val="accent4"/>
                </a:solidFill>
                <a:latin typeface="+mj-lt"/>
              </a:rPr>
              <a:t>WhatsApp</a:t>
            </a:r>
            <a:endParaRPr lang="id-ID" sz="1400" b="1" dirty="0">
              <a:solidFill>
                <a:schemeClr val="accent4"/>
              </a:solidFill>
              <a:latin typeface="+mj-lt"/>
            </a:endParaRPr>
          </a:p>
        </p:txBody>
      </p:sp>
      <p:sp>
        <p:nvSpPr>
          <p:cNvPr id="14" name="TextBox 13"/>
          <p:cNvSpPr txBox="1"/>
          <p:nvPr/>
        </p:nvSpPr>
        <p:spPr>
          <a:xfrm>
            <a:off x="8354401" y="3459712"/>
            <a:ext cx="2298903" cy="276999"/>
          </a:xfrm>
          <a:prstGeom prst="rect">
            <a:avLst/>
          </a:prstGeom>
          <a:noFill/>
        </p:spPr>
        <p:txBody>
          <a:bodyPr wrap="square" rtlCol="0">
            <a:spAutoFit/>
          </a:bodyPr>
          <a:lstStyle/>
          <a:p>
            <a:pPr>
              <a:defRPr/>
            </a:pPr>
            <a:r>
              <a:rPr lang="es-MX" sz="1200" dirty="0">
                <a:solidFill>
                  <a:schemeClr val="tx2"/>
                </a:solidFill>
                <a:ea typeface="Tahoma" pitchFamily="34" charset="0"/>
                <a:cs typeface="Arial" pitchFamily="34" charset="0"/>
              </a:rPr>
              <a:t>+52 722 474 2510</a:t>
            </a:r>
            <a:endParaRPr lang="en-JM" sz="1200" dirty="0">
              <a:solidFill>
                <a:schemeClr val="tx2"/>
              </a:solidFill>
              <a:cs typeface="Arial" pitchFamily="34" charset="0"/>
            </a:endParaRPr>
          </a:p>
        </p:txBody>
      </p:sp>
      <p:sp>
        <p:nvSpPr>
          <p:cNvPr id="15" name="Rectangle 14"/>
          <p:cNvSpPr/>
          <p:nvPr/>
        </p:nvSpPr>
        <p:spPr>
          <a:xfrm>
            <a:off x="8354401" y="3882967"/>
            <a:ext cx="692818" cy="307777"/>
          </a:xfrm>
          <a:prstGeom prst="rect">
            <a:avLst/>
          </a:prstGeom>
        </p:spPr>
        <p:txBody>
          <a:bodyPr wrap="none">
            <a:spAutoFit/>
          </a:bodyPr>
          <a:lstStyle/>
          <a:p>
            <a:r>
              <a:rPr lang="id-ID" sz="1400" b="1" dirty="0">
                <a:solidFill>
                  <a:schemeClr val="accent4"/>
                </a:solidFill>
                <a:latin typeface="+mj-lt"/>
              </a:rPr>
              <a:t>E-mail</a:t>
            </a:r>
          </a:p>
        </p:txBody>
      </p:sp>
      <p:sp>
        <p:nvSpPr>
          <p:cNvPr id="16" name="TextBox 15"/>
          <p:cNvSpPr txBox="1"/>
          <p:nvPr/>
        </p:nvSpPr>
        <p:spPr>
          <a:xfrm>
            <a:off x="8354401" y="4108486"/>
            <a:ext cx="2298903" cy="276999"/>
          </a:xfrm>
          <a:prstGeom prst="rect">
            <a:avLst/>
          </a:prstGeom>
          <a:noFill/>
        </p:spPr>
        <p:txBody>
          <a:bodyPr wrap="square" rtlCol="0">
            <a:spAutoFit/>
          </a:bodyPr>
          <a:lstStyle/>
          <a:p>
            <a:pPr>
              <a:defRPr/>
            </a:pPr>
            <a:r>
              <a:rPr lang="es-MX" sz="1200" dirty="0" err="1">
                <a:solidFill>
                  <a:schemeClr val="tx2"/>
                </a:solidFill>
                <a:ea typeface="Tahoma" pitchFamily="34" charset="0"/>
                <a:cs typeface="Arial" pitchFamily="34" charset="0"/>
              </a:rPr>
              <a:t>asesoria</a:t>
            </a:r>
            <a:r>
              <a:rPr lang="id-ID" sz="1200" dirty="0">
                <a:solidFill>
                  <a:schemeClr val="tx2"/>
                </a:solidFill>
                <a:ea typeface="Tahoma" pitchFamily="34" charset="0"/>
                <a:cs typeface="Arial" pitchFamily="34" charset="0"/>
              </a:rPr>
              <a:t>@</a:t>
            </a:r>
            <a:r>
              <a:rPr lang="es-MX" sz="1200" dirty="0" err="1">
                <a:solidFill>
                  <a:schemeClr val="tx2"/>
                </a:solidFill>
                <a:ea typeface="Tahoma" pitchFamily="34" charset="0"/>
                <a:cs typeface="Arial" pitchFamily="34" charset="0"/>
              </a:rPr>
              <a:t>ibizabmb</a:t>
            </a:r>
            <a:r>
              <a:rPr lang="id-ID" sz="1200" dirty="0">
                <a:solidFill>
                  <a:schemeClr val="tx2"/>
                </a:solidFill>
                <a:ea typeface="Tahoma" pitchFamily="34" charset="0"/>
                <a:cs typeface="Arial" pitchFamily="34" charset="0"/>
              </a:rPr>
              <a:t>.com</a:t>
            </a:r>
            <a:endParaRPr lang="en-JM" sz="1200" dirty="0">
              <a:solidFill>
                <a:schemeClr val="tx2"/>
              </a:solidFill>
              <a:cs typeface="Arial" pitchFamily="34" charset="0"/>
            </a:endParaRPr>
          </a:p>
        </p:txBody>
      </p:sp>
      <p:sp>
        <p:nvSpPr>
          <p:cNvPr id="17" name="Rectangle 16"/>
          <p:cNvSpPr/>
          <p:nvPr/>
        </p:nvSpPr>
        <p:spPr>
          <a:xfrm>
            <a:off x="8354401" y="4531740"/>
            <a:ext cx="907108" cy="307777"/>
          </a:xfrm>
          <a:prstGeom prst="rect">
            <a:avLst/>
          </a:prstGeom>
        </p:spPr>
        <p:txBody>
          <a:bodyPr wrap="none">
            <a:spAutoFit/>
          </a:bodyPr>
          <a:lstStyle/>
          <a:p>
            <a:r>
              <a:rPr lang="id-ID" sz="1400" b="1" dirty="0">
                <a:solidFill>
                  <a:schemeClr val="accent4"/>
                </a:solidFill>
                <a:latin typeface="+mj-lt"/>
              </a:rPr>
              <a:t>Website</a:t>
            </a:r>
          </a:p>
        </p:txBody>
      </p:sp>
      <p:sp>
        <p:nvSpPr>
          <p:cNvPr id="18" name="TextBox 17"/>
          <p:cNvSpPr txBox="1"/>
          <p:nvPr/>
        </p:nvSpPr>
        <p:spPr>
          <a:xfrm>
            <a:off x="8354401" y="4767533"/>
            <a:ext cx="2298903" cy="276999"/>
          </a:xfrm>
          <a:prstGeom prst="rect">
            <a:avLst/>
          </a:prstGeom>
          <a:noFill/>
        </p:spPr>
        <p:txBody>
          <a:bodyPr wrap="square" rtlCol="0">
            <a:spAutoFit/>
          </a:bodyPr>
          <a:lstStyle/>
          <a:p>
            <a:pPr>
              <a:defRPr/>
            </a:pPr>
            <a:r>
              <a:rPr lang="id-ID" sz="1200" dirty="0">
                <a:solidFill>
                  <a:schemeClr val="tx2"/>
                </a:solidFill>
                <a:ea typeface="Tahoma" pitchFamily="34" charset="0"/>
                <a:cs typeface="Arial" pitchFamily="34" charset="0"/>
              </a:rPr>
              <a:t>www.</a:t>
            </a:r>
            <a:r>
              <a:rPr lang="es-MX" sz="1200" dirty="0">
                <a:solidFill>
                  <a:schemeClr val="tx2"/>
                </a:solidFill>
                <a:ea typeface="Tahoma" pitchFamily="34" charset="0"/>
                <a:cs typeface="Arial" pitchFamily="34" charset="0"/>
              </a:rPr>
              <a:t>bmb.mx</a:t>
            </a:r>
            <a:endParaRPr lang="en-JM" sz="1200" dirty="0">
              <a:solidFill>
                <a:schemeClr val="tx2"/>
              </a:solidFill>
              <a:cs typeface="Arial" pitchFamily="34" charset="0"/>
            </a:endParaRPr>
          </a:p>
        </p:txBody>
      </p:sp>
      <p:sp>
        <p:nvSpPr>
          <p:cNvPr id="41" name="Rectangle 40"/>
          <p:cNvSpPr/>
          <p:nvPr/>
        </p:nvSpPr>
        <p:spPr>
          <a:xfrm>
            <a:off x="8354401" y="5165387"/>
            <a:ext cx="884473" cy="307777"/>
          </a:xfrm>
          <a:prstGeom prst="rect">
            <a:avLst/>
          </a:prstGeom>
        </p:spPr>
        <p:txBody>
          <a:bodyPr wrap="none">
            <a:spAutoFit/>
          </a:bodyPr>
          <a:lstStyle/>
          <a:p>
            <a:r>
              <a:rPr lang="es-MX" sz="1400" b="1" dirty="0">
                <a:solidFill>
                  <a:schemeClr val="accent5"/>
                </a:solidFill>
                <a:latin typeface="+mj-lt"/>
              </a:rPr>
              <a:t>Teléfono</a:t>
            </a:r>
            <a:endParaRPr lang="id-ID" sz="1400" b="1" dirty="0">
              <a:solidFill>
                <a:schemeClr val="accent5"/>
              </a:solidFill>
              <a:latin typeface="+mj-lt"/>
            </a:endParaRPr>
          </a:p>
        </p:txBody>
      </p:sp>
      <p:sp>
        <p:nvSpPr>
          <p:cNvPr id="42" name="TextBox 41"/>
          <p:cNvSpPr txBox="1"/>
          <p:nvPr/>
        </p:nvSpPr>
        <p:spPr>
          <a:xfrm>
            <a:off x="8354401" y="5401180"/>
            <a:ext cx="2298903" cy="276999"/>
          </a:xfrm>
          <a:prstGeom prst="rect">
            <a:avLst/>
          </a:prstGeom>
          <a:noFill/>
        </p:spPr>
        <p:txBody>
          <a:bodyPr wrap="square" rtlCol="0">
            <a:spAutoFit/>
          </a:bodyPr>
          <a:lstStyle/>
          <a:p>
            <a:pPr>
              <a:defRPr/>
            </a:pPr>
            <a:r>
              <a:rPr lang="es-MX" sz="1200" dirty="0">
                <a:solidFill>
                  <a:schemeClr val="tx2"/>
                </a:solidFill>
                <a:ea typeface="Tahoma" pitchFamily="34" charset="0"/>
                <a:cs typeface="Arial" pitchFamily="34" charset="0"/>
              </a:rPr>
              <a:t>+52 722 640 8933</a:t>
            </a:r>
            <a:endParaRPr lang="en-JM" sz="1200" dirty="0">
              <a:solidFill>
                <a:schemeClr val="tx2"/>
              </a:solidFill>
              <a:cs typeface="Arial" pitchFamily="34" charset="0"/>
            </a:endParaRPr>
          </a:p>
        </p:txBody>
      </p:sp>
      <p:grpSp>
        <p:nvGrpSpPr>
          <p:cNvPr id="19" name="Group 18"/>
          <p:cNvGrpSpPr/>
          <p:nvPr/>
        </p:nvGrpSpPr>
        <p:grpSpPr>
          <a:xfrm>
            <a:off x="7550849" y="4467900"/>
            <a:ext cx="638500" cy="638500"/>
            <a:chOff x="7550849" y="4467900"/>
            <a:chExt cx="638500" cy="638500"/>
          </a:xfrm>
        </p:grpSpPr>
        <p:sp>
          <p:nvSpPr>
            <p:cNvPr id="9" name="Rectangle 8"/>
            <p:cNvSpPr/>
            <p:nvPr/>
          </p:nvSpPr>
          <p:spPr>
            <a:xfrm>
              <a:off x="7550849" y="4467900"/>
              <a:ext cx="638500" cy="638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Freeform 171"/>
            <p:cNvSpPr>
              <a:spLocks noEditPoints="1"/>
            </p:cNvSpPr>
            <p:nvPr/>
          </p:nvSpPr>
          <p:spPr bwMode="auto">
            <a:xfrm>
              <a:off x="7696587" y="4626059"/>
              <a:ext cx="322182" cy="322182"/>
            </a:xfrm>
            <a:custGeom>
              <a:avLst/>
              <a:gdLst>
                <a:gd name="T0" fmla="*/ 0 w 136"/>
                <a:gd name="T1" fmla="*/ 68 h 136"/>
                <a:gd name="T2" fmla="*/ 136 w 136"/>
                <a:gd name="T3" fmla="*/ 68 h 136"/>
                <a:gd name="T4" fmla="*/ 63 w 136"/>
                <a:gd name="T5" fmla="*/ 40 h 136"/>
                <a:gd name="T6" fmla="*/ 63 w 136"/>
                <a:gd name="T7" fmla="*/ 12 h 136"/>
                <a:gd name="T8" fmla="*/ 63 w 136"/>
                <a:gd name="T9" fmla="*/ 51 h 136"/>
                <a:gd name="T10" fmla="*/ 41 w 136"/>
                <a:gd name="T11" fmla="*/ 63 h 136"/>
                <a:gd name="T12" fmla="*/ 63 w 136"/>
                <a:gd name="T13" fmla="*/ 51 h 136"/>
                <a:gd name="T14" fmla="*/ 63 w 136"/>
                <a:gd name="T15" fmla="*/ 86 h 136"/>
                <a:gd name="T16" fmla="*/ 41 w 136"/>
                <a:gd name="T17" fmla="*/ 73 h 136"/>
                <a:gd name="T18" fmla="*/ 63 w 136"/>
                <a:gd name="T19" fmla="*/ 96 h 136"/>
                <a:gd name="T20" fmla="*/ 45 w 136"/>
                <a:gd name="T21" fmla="*/ 100 h 136"/>
                <a:gd name="T22" fmla="*/ 74 w 136"/>
                <a:gd name="T23" fmla="*/ 96 h 136"/>
                <a:gd name="T24" fmla="*/ 74 w 136"/>
                <a:gd name="T25" fmla="*/ 124 h 136"/>
                <a:gd name="T26" fmla="*/ 74 w 136"/>
                <a:gd name="T27" fmla="*/ 86 h 136"/>
                <a:gd name="T28" fmla="*/ 96 w 136"/>
                <a:gd name="T29" fmla="*/ 73 h 136"/>
                <a:gd name="T30" fmla="*/ 74 w 136"/>
                <a:gd name="T31" fmla="*/ 86 h 136"/>
                <a:gd name="T32" fmla="*/ 74 w 136"/>
                <a:gd name="T33" fmla="*/ 51 h 136"/>
                <a:gd name="T34" fmla="*/ 96 w 136"/>
                <a:gd name="T35" fmla="*/ 63 h 136"/>
                <a:gd name="T36" fmla="*/ 74 w 136"/>
                <a:gd name="T37" fmla="*/ 40 h 136"/>
                <a:gd name="T38" fmla="*/ 92 w 136"/>
                <a:gd name="T39" fmla="*/ 36 h 136"/>
                <a:gd name="T40" fmla="*/ 94 w 136"/>
                <a:gd name="T41" fmla="*/ 16 h 136"/>
                <a:gd name="T42" fmla="*/ 101 w 136"/>
                <a:gd name="T43" fmla="*/ 31 h 136"/>
                <a:gd name="T44" fmla="*/ 36 w 136"/>
                <a:gd name="T45" fmla="*/ 31 h 136"/>
                <a:gd name="T46" fmla="*/ 43 w 136"/>
                <a:gd name="T47" fmla="*/ 16 h 136"/>
                <a:gd name="T48" fmla="*/ 33 w 136"/>
                <a:gd name="T49" fmla="*/ 42 h 136"/>
                <a:gd name="T50" fmla="*/ 11 w 136"/>
                <a:gd name="T51" fmla="*/ 63 h 136"/>
                <a:gd name="T52" fmla="*/ 33 w 136"/>
                <a:gd name="T53" fmla="*/ 42 h 136"/>
                <a:gd name="T54" fmla="*/ 33 w 136"/>
                <a:gd name="T55" fmla="*/ 95 h 136"/>
                <a:gd name="T56" fmla="*/ 11 w 136"/>
                <a:gd name="T57" fmla="*/ 73 h 136"/>
                <a:gd name="T58" fmla="*/ 36 w 136"/>
                <a:gd name="T59" fmla="*/ 105 h 136"/>
                <a:gd name="T60" fmla="*/ 29 w 136"/>
                <a:gd name="T61" fmla="*/ 110 h 136"/>
                <a:gd name="T62" fmla="*/ 101 w 136"/>
                <a:gd name="T63" fmla="*/ 105 h 136"/>
                <a:gd name="T64" fmla="*/ 94 w 136"/>
                <a:gd name="T65" fmla="*/ 120 h 136"/>
                <a:gd name="T66" fmla="*/ 104 w 136"/>
                <a:gd name="T67" fmla="*/ 95 h 136"/>
                <a:gd name="T68" fmla="*/ 126 w 136"/>
                <a:gd name="T69" fmla="*/ 73 h 136"/>
                <a:gd name="T70" fmla="*/ 104 w 136"/>
                <a:gd name="T71" fmla="*/ 95 h 136"/>
                <a:gd name="T72" fmla="*/ 104 w 136"/>
                <a:gd name="T73" fmla="*/ 42 h 136"/>
                <a:gd name="T74" fmla="*/ 126 w 136"/>
                <a:gd name="T7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6">
                  <a:moveTo>
                    <a:pt x="68" y="0"/>
                  </a:moveTo>
                  <a:cubicBezTo>
                    <a:pt x="31" y="0"/>
                    <a:pt x="0" y="30"/>
                    <a:pt x="0" y="68"/>
                  </a:cubicBezTo>
                  <a:cubicBezTo>
                    <a:pt x="0" y="105"/>
                    <a:pt x="31" y="136"/>
                    <a:pt x="68" y="136"/>
                  </a:cubicBezTo>
                  <a:cubicBezTo>
                    <a:pt x="106" y="136"/>
                    <a:pt x="136" y="105"/>
                    <a:pt x="136" y="68"/>
                  </a:cubicBezTo>
                  <a:cubicBezTo>
                    <a:pt x="136" y="30"/>
                    <a:pt x="106" y="0"/>
                    <a:pt x="68" y="0"/>
                  </a:cubicBezTo>
                  <a:close/>
                  <a:moveTo>
                    <a:pt x="63" y="40"/>
                  </a:moveTo>
                  <a:cubicBezTo>
                    <a:pt x="57" y="40"/>
                    <a:pt x="51" y="38"/>
                    <a:pt x="45" y="36"/>
                  </a:cubicBezTo>
                  <a:cubicBezTo>
                    <a:pt x="49" y="23"/>
                    <a:pt x="56" y="15"/>
                    <a:pt x="63" y="12"/>
                  </a:cubicBezTo>
                  <a:lnTo>
                    <a:pt x="63" y="40"/>
                  </a:lnTo>
                  <a:close/>
                  <a:moveTo>
                    <a:pt x="63" y="51"/>
                  </a:moveTo>
                  <a:cubicBezTo>
                    <a:pt x="63" y="63"/>
                    <a:pt x="63" y="63"/>
                    <a:pt x="63" y="63"/>
                  </a:cubicBezTo>
                  <a:cubicBezTo>
                    <a:pt x="41" y="63"/>
                    <a:pt x="41" y="63"/>
                    <a:pt x="41" y="63"/>
                  </a:cubicBezTo>
                  <a:cubicBezTo>
                    <a:pt x="41" y="57"/>
                    <a:pt x="41" y="51"/>
                    <a:pt x="43" y="46"/>
                  </a:cubicBezTo>
                  <a:cubicBezTo>
                    <a:pt x="49" y="49"/>
                    <a:pt x="56" y="50"/>
                    <a:pt x="63" y="51"/>
                  </a:cubicBezTo>
                  <a:close/>
                  <a:moveTo>
                    <a:pt x="63" y="73"/>
                  </a:moveTo>
                  <a:cubicBezTo>
                    <a:pt x="63" y="86"/>
                    <a:pt x="63" y="86"/>
                    <a:pt x="63" y="86"/>
                  </a:cubicBezTo>
                  <a:cubicBezTo>
                    <a:pt x="56" y="86"/>
                    <a:pt x="49" y="88"/>
                    <a:pt x="43" y="90"/>
                  </a:cubicBezTo>
                  <a:cubicBezTo>
                    <a:pt x="42" y="85"/>
                    <a:pt x="41" y="79"/>
                    <a:pt x="41" y="73"/>
                  </a:cubicBezTo>
                  <a:lnTo>
                    <a:pt x="63" y="73"/>
                  </a:lnTo>
                  <a:close/>
                  <a:moveTo>
                    <a:pt x="63" y="96"/>
                  </a:moveTo>
                  <a:cubicBezTo>
                    <a:pt x="63" y="124"/>
                    <a:pt x="63" y="124"/>
                    <a:pt x="63" y="124"/>
                  </a:cubicBezTo>
                  <a:cubicBezTo>
                    <a:pt x="56" y="121"/>
                    <a:pt x="50" y="113"/>
                    <a:pt x="45" y="100"/>
                  </a:cubicBezTo>
                  <a:cubicBezTo>
                    <a:pt x="51" y="98"/>
                    <a:pt x="57" y="97"/>
                    <a:pt x="63" y="96"/>
                  </a:cubicBezTo>
                  <a:close/>
                  <a:moveTo>
                    <a:pt x="74" y="96"/>
                  </a:moveTo>
                  <a:cubicBezTo>
                    <a:pt x="80" y="97"/>
                    <a:pt x="86" y="98"/>
                    <a:pt x="91" y="100"/>
                  </a:cubicBezTo>
                  <a:cubicBezTo>
                    <a:pt x="87" y="113"/>
                    <a:pt x="80" y="121"/>
                    <a:pt x="74" y="124"/>
                  </a:cubicBezTo>
                  <a:lnTo>
                    <a:pt x="74" y="96"/>
                  </a:lnTo>
                  <a:close/>
                  <a:moveTo>
                    <a:pt x="74" y="86"/>
                  </a:moveTo>
                  <a:cubicBezTo>
                    <a:pt x="74" y="73"/>
                    <a:pt x="74" y="73"/>
                    <a:pt x="74" y="73"/>
                  </a:cubicBezTo>
                  <a:cubicBezTo>
                    <a:pt x="96" y="73"/>
                    <a:pt x="96" y="73"/>
                    <a:pt x="96" y="73"/>
                  </a:cubicBezTo>
                  <a:cubicBezTo>
                    <a:pt x="96" y="79"/>
                    <a:pt x="95" y="85"/>
                    <a:pt x="94" y="90"/>
                  </a:cubicBezTo>
                  <a:cubicBezTo>
                    <a:pt x="87" y="88"/>
                    <a:pt x="81" y="86"/>
                    <a:pt x="74" y="86"/>
                  </a:cubicBezTo>
                  <a:close/>
                  <a:moveTo>
                    <a:pt x="74" y="63"/>
                  </a:moveTo>
                  <a:cubicBezTo>
                    <a:pt x="74" y="51"/>
                    <a:pt x="74" y="51"/>
                    <a:pt x="74" y="51"/>
                  </a:cubicBezTo>
                  <a:cubicBezTo>
                    <a:pt x="81" y="50"/>
                    <a:pt x="88" y="49"/>
                    <a:pt x="94" y="46"/>
                  </a:cubicBezTo>
                  <a:cubicBezTo>
                    <a:pt x="95" y="51"/>
                    <a:pt x="96" y="57"/>
                    <a:pt x="96" y="63"/>
                  </a:cubicBezTo>
                  <a:lnTo>
                    <a:pt x="74" y="63"/>
                  </a:lnTo>
                  <a:close/>
                  <a:moveTo>
                    <a:pt x="74" y="40"/>
                  </a:moveTo>
                  <a:cubicBezTo>
                    <a:pt x="74" y="12"/>
                    <a:pt x="74" y="12"/>
                    <a:pt x="74" y="12"/>
                  </a:cubicBezTo>
                  <a:cubicBezTo>
                    <a:pt x="81" y="15"/>
                    <a:pt x="87" y="23"/>
                    <a:pt x="92" y="36"/>
                  </a:cubicBezTo>
                  <a:cubicBezTo>
                    <a:pt x="86" y="38"/>
                    <a:pt x="80" y="40"/>
                    <a:pt x="74" y="40"/>
                  </a:cubicBezTo>
                  <a:close/>
                  <a:moveTo>
                    <a:pt x="94" y="16"/>
                  </a:moveTo>
                  <a:cubicBezTo>
                    <a:pt x="99" y="19"/>
                    <a:pt x="104" y="22"/>
                    <a:pt x="108" y="26"/>
                  </a:cubicBezTo>
                  <a:cubicBezTo>
                    <a:pt x="106" y="28"/>
                    <a:pt x="103" y="30"/>
                    <a:pt x="101" y="31"/>
                  </a:cubicBezTo>
                  <a:cubicBezTo>
                    <a:pt x="99" y="26"/>
                    <a:pt x="97" y="21"/>
                    <a:pt x="94" y="16"/>
                  </a:cubicBezTo>
                  <a:close/>
                  <a:moveTo>
                    <a:pt x="36" y="31"/>
                  </a:moveTo>
                  <a:cubicBezTo>
                    <a:pt x="33" y="30"/>
                    <a:pt x="31" y="28"/>
                    <a:pt x="29" y="26"/>
                  </a:cubicBezTo>
                  <a:cubicBezTo>
                    <a:pt x="33" y="22"/>
                    <a:pt x="38" y="19"/>
                    <a:pt x="43" y="16"/>
                  </a:cubicBezTo>
                  <a:cubicBezTo>
                    <a:pt x="40" y="21"/>
                    <a:pt x="38" y="26"/>
                    <a:pt x="36" y="31"/>
                  </a:cubicBezTo>
                  <a:close/>
                  <a:moveTo>
                    <a:pt x="33" y="42"/>
                  </a:moveTo>
                  <a:cubicBezTo>
                    <a:pt x="31" y="48"/>
                    <a:pt x="30" y="55"/>
                    <a:pt x="30" y="63"/>
                  </a:cubicBezTo>
                  <a:cubicBezTo>
                    <a:pt x="11" y="63"/>
                    <a:pt x="11" y="63"/>
                    <a:pt x="11" y="63"/>
                  </a:cubicBezTo>
                  <a:cubicBezTo>
                    <a:pt x="12" y="52"/>
                    <a:pt x="16" y="43"/>
                    <a:pt x="22" y="34"/>
                  </a:cubicBezTo>
                  <a:cubicBezTo>
                    <a:pt x="25" y="37"/>
                    <a:pt x="29" y="40"/>
                    <a:pt x="33" y="42"/>
                  </a:cubicBezTo>
                  <a:close/>
                  <a:moveTo>
                    <a:pt x="30" y="73"/>
                  </a:moveTo>
                  <a:cubicBezTo>
                    <a:pt x="30" y="81"/>
                    <a:pt x="31" y="88"/>
                    <a:pt x="33" y="95"/>
                  </a:cubicBezTo>
                  <a:cubicBezTo>
                    <a:pt x="29" y="97"/>
                    <a:pt x="25" y="99"/>
                    <a:pt x="22" y="102"/>
                  </a:cubicBezTo>
                  <a:cubicBezTo>
                    <a:pt x="16" y="94"/>
                    <a:pt x="12" y="84"/>
                    <a:pt x="11" y="73"/>
                  </a:cubicBezTo>
                  <a:lnTo>
                    <a:pt x="30" y="73"/>
                  </a:lnTo>
                  <a:close/>
                  <a:moveTo>
                    <a:pt x="36" y="105"/>
                  </a:moveTo>
                  <a:cubicBezTo>
                    <a:pt x="38" y="110"/>
                    <a:pt x="40" y="115"/>
                    <a:pt x="43" y="120"/>
                  </a:cubicBezTo>
                  <a:cubicBezTo>
                    <a:pt x="38" y="117"/>
                    <a:pt x="33" y="114"/>
                    <a:pt x="29" y="110"/>
                  </a:cubicBezTo>
                  <a:cubicBezTo>
                    <a:pt x="31" y="108"/>
                    <a:pt x="34" y="106"/>
                    <a:pt x="36" y="105"/>
                  </a:cubicBezTo>
                  <a:close/>
                  <a:moveTo>
                    <a:pt x="101" y="105"/>
                  </a:moveTo>
                  <a:cubicBezTo>
                    <a:pt x="103" y="106"/>
                    <a:pt x="106" y="108"/>
                    <a:pt x="108" y="110"/>
                  </a:cubicBezTo>
                  <a:cubicBezTo>
                    <a:pt x="104" y="114"/>
                    <a:pt x="99" y="117"/>
                    <a:pt x="94" y="120"/>
                  </a:cubicBezTo>
                  <a:cubicBezTo>
                    <a:pt x="96" y="115"/>
                    <a:pt x="99" y="110"/>
                    <a:pt x="101" y="105"/>
                  </a:cubicBezTo>
                  <a:close/>
                  <a:moveTo>
                    <a:pt x="104" y="95"/>
                  </a:moveTo>
                  <a:cubicBezTo>
                    <a:pt x="105" y="88"/>
                    <a:pt x="106" y="81"/>
                    <a:pt x="107" y="73"/>
                  </a:cubicBezTo>
                  <a:cubicBezTo>
                    <a:pt x="126" y="73"/>
                    <a:pt x="126" y="73"/>
                    <a:pt x="126" y="73"/>
                  </a:cubicBezTo>
                  <a:cubicBezTo>
                    <a:pt x="125" y="84"/>
                    <a:pt x="121" y="94"/>
                    <a:pt x="115" y="102"/>
                  </a:cubicBezTo>
                  <a:cubicBezTo>
                    <a:pt x="111" y="99"/>
                    <a:pt x="108" y="97"/>
                    <a:pt x="104" y="95"/>
                  </a:cubicBezTo>
                  <a:close/>
                  <a:moveTo>
                    <a:pt x="107" y="63"/>
                  </a:moveTo>
                  <a:cubicBezTo>
                    <a:pt x="106" y="55"/>
                    <a:pt x="105" y="48"/>
                    <a:pt x="104" y="42"/>
                  </a:cubicBezTo>
                  <a:cubicBezTo>
                    <a:pt x="108" y="40"/>
                    <a:pt x="112" y="37"/>
                    <a:pt x="115" y="34"/>
                  </a:cubicBezTo>
                  <a:cubicBezTo>
                    <a:pt x="121" y="43"/>
                    <a:pt x="125" y="52"/>
                    <a:pt x="126" y="63"/>
                  </a:cubicBezTo>
                  <a:lnTo>
                    <a:pt x="107"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 name="Group 1"/>
          <p:cNvGrpSpPr/>
          <p:nvPr/>
        </p:nvGrpSpPr>
        <p:grpSpPr>
          <a:xfrm>
            <a:off x="7550849" y="2552400"/>
            <a:ext cx="638500" cy="638500"/>
            <a:chOff x="7550849" y="2552400"/>
            <a:chExt cx="638500" cy="638500"/>
          </a:xfrm>
        </p:grpSpPr>
        <p:sp>
          <p:nvSpPr>
            <p:cNvPr id="20" name="Rectangle 19"/>
            <p:cNvSpPr/>
            <p:nvPr/>
          </p:nvSpPr>
          <p:spPr>
            <a:xfrm>
              <a:off x="7550849" y="2552400"/>
              <a:ext cx="638500" cy="638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7687022" y="2678941"/>
              <a:ext cx="341313" cy="341313"/>
              <a:chOff x="5567364" y="2227263"/>
              <a:chExt cx="341313" cy="341313"/>
            </a:xfrm>
            <a:solidFill>
              <a:schemeClr val="bg1"/>
            </a:solidFill>
          </p:grpSpPr>
          <p:sp>
            <p:nvSpPr>
              <p:cNvPr id="22" name="Freeform 67"/>
              <p:cNvSpPr>
                <a:spLocks noEditPoints="1"/>
              </p:cNvSpPr>
              <p:nvPr/>
            </p:nvSpPr>
            <p:spPr bwMode="auto">
              <a:xfrm>
                <a:off x="5657851" y="2227263"/>
                <a:ext cx="157163" cy="227013"/>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68"/>
              <p:cNvSpPr>
                <a:spLocks noEditPoints="1"/>
              </p:cNvSpPr>
              <p:nvPr/>
            </p:nvSpPr>
            <p:spPr bwMode="auto">
              <a:xfrm>
                <a:off x="5697539" y="2263775"/>
                <a:ext cx="77788" cy="77788"/>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69"/>
              <p:cNvSpPr>
                <a:spLocks/>
              </p:cNvSpPr>
              <p:nvPr/>
            </p:nvSpPr>
            <p:spPr bwMode="auto">
              <a:xfrm>
                <a:off x="5567364" y="2312988"/>
                <a:ext cx="341313" cy="255588"/>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4" name="Group 3"/>
          <p:cNvGrpSpPr/>
          <p:nvPr/>
        </p:nvGrpSpPr>
        <p:grpSpPr>
          <a:xfrm>
            <a:off x="7550849" y="3190902"/>
            <a:ext cx="638500" cy="638501"/>
            <a:chOff x="7550849" y="3190902"/>
            <a:chExt cx="638500" cy="638501"/>
          </a:xfrm>
        </p:grpSpPr>
        <p:sp>
          <p:nvSpPr>
            <p:cNvPr id="26" name="Rectangle 25"/>
            <p:cNvSpPr/>
            <p:nvPr/>
          </p:nvSpPr>
          <p:spPr>
            <a:xfrm>
              <a:off x="7550849" y="3190902"/>
              <a:ext cx="638500" cy="638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7" name="Group 26"/>
            <p:cNvGrpSpPr/>
            <p:nvPr/>
          </p:nvGrpSpPr>
          <p:grpSpPr>
            <a:xfrm>
              <a:off x="7750522" y="3350476"/>
              <a:ext cx="214313" cy="341313"/>
              <a:chOff x="9728201" y="1546225"/>
              <a:chExt cx="214313" cy="341313"/>
            </a:xfrm>
            <a:solidFill>
              <a:schemeClr val="bg1"/>
            </a:solidFill>
          </p:grpSpPr>
          <p:sp>
            <p:nvSpPr>
              <p:cNvPr id="28" name="Freeform 43"/>
              <p:cNvSpPr>
                <a:spLocks noEditPoints="1"/>
              </p:cNvSpPr>
              <p:nvPr/>
            </p:nvSpPr>
            <p:spPr bwMode="auto">
              <a:xfrm>
                <a:off x="9728201" y="1546225"/>
                <a:ext cx="214313" cy="341313"/>
              </a:xfrm>
              <a:custGeom>
                <a:avLst/>
                <a:gdLst>
                  <a:gd name="T0" fmla="*/ 68 w 80"/>
                  <a:gd name="T1" fmla="*/ 0 h 128"/>
                  <a:gd name="T2" fmla="*/ 11 w 80"/>
                  <a:gd name="T3" fmla="*/ 0 h 128"/>
                  <a:gd name="T4" fmla="*/ 0 w 80"/>
                  <a:gd name="T5" fmla="*/ 11 h 128"/>
                  <a:gd name="T6" fmla="*/ 0 w 80"/>
                  <a:gd name="T7" fmla="*/ 116 h 128"/>
                  <a:gd name="T8" fmla="*/ 11 w 80"/>
                  <a:gd name="T9" fmla="*/ 128 h 128"/>
                  <a:gd name="T10" fmla="*/ 68 w 80"/>
                  <a:gd name="T11" fmla="*/ 128 h 128"/>
                  <a:gd name="T12" fmla="*/ 80 w 80"/>
                  <a:gd name="T13" fmla="*/ 116 h 128"/>
                  <a:gd name="T14" fmla="*/ 80 w 80"/>
                  <a:gd name="T15" fmla="*/ 11 h 128"/>
                  <a:gd name="T16" fmla="*/ 68 w 80"/>
                  <a:gd name="T17" fmla="*/ 0 h 128"/>
                  <a:gd name="T18" fmla="*/ 72 w 80"/>
                  <a:gd name="T19" fmla="*/ 116 h 128"/>
                  <a:gd name="T20" fmla="*/ 68 w 80"/>
                  <a:gd name="T21" fmla="*/ 120 h 128"/>
                  <a:gd name="T22" fmla="*/ 11 w 80"/>
                  <a:gd name="T23" fmla="*/ 120 h 128"/>
                  <a:gd name="T24" fmla="*/ 8 w 80"/>
                  <a:gd name="T25" fmla="*/ 116 h 128"/>
                  <a:gd name="T26" fmla="*/ 8 w 80"/>
                  <a:gd name="T27" fmla="*/ 11 h 128"/>
                  <a:gd name="T28" fmla="*/ 11 w 80"/>
                  <a:gd name="T29" fmla="*/ 8 h 128"/>
                  <a:gd name="T30" fmla="*/ 68 w 80"/>
                  <a:gd name="T31" fmla="*/ 8 h 128"/>
                  <a:gd name="T32" fmla="*/ 72 w 80"/>
                  <a:gd name="T33" fmla="*/ 11 h 128"/>
                  <a:gd name="T34" fmla="*/ 72 w 80"/>
                  <a:gd name="T35" fmla="*/ 1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28">
                    <a:moveTo>
                      <a:pt x="68" y="0"/>
                    </a:moveTo>
                    <a:cubicBezTo>
                      <a:pt x="11" y="0"/>
                      <a:pt x="11" y="0"/>
                      <a:pt x="11" y="0"/>
                    </a:cubicBezTo>
                    <a:cubicBezTo>
                      <a:pt x="5" y="0"/>
                      <a:pt x="0" y="5"/>
                      <a:pt x="0" y="11"/>
                    </a:cubicBezTo>
                    <a:cubicBezTo>
                      <a:pt x="0" y="116"/>
                      <a:pt x="0" y="116"/>
                      <a:pt x="0" y="116"/>
                    </a:cubicBezTo>
                    <a:cubicBezTo>
                      <a:pt x="0" y="123"/>
                      <a:pt x="5" y="128"/>
                      <a:pt x="11" y="128"/>
                    </a:cubicBezTo>
                    <a:cubicBezTo>
                      <a:pt x="68" y="128"/>
                      <a:pt x="68" y="128"/>
                      <a:pt x="68" y="128"/>
                    </a:cubicBezTo>
                    <a:cubicBezTo>
                      <a:pt x="75" y="128"/>
                      <a:pt x="80" y="123"/>
                      <a:pt x="80" y="116"/>
                    </a:cubicBezTo>
                    <a:cubicBezTo>
                      <a:pt x="80" y="11"/>
                      <a:pt x="80" y="11"/>
                      <a:pt x="80" y="11"/>
                    </a:cubicBezTo>
                    <a:cubicBezTo>
                      <a:pt x="80" y="5"/>
                      <a:pt x="75" y="0"/>
                      <a:pt x="68" y="0"/>
                    </a:cubicBezTo>
                    <a:close/>
                    <a:moveTo>
                      <a:pt x="72" y="116"/>
                    </a:moveTo>
                    <a:cubicBezTo>
                      <a:pt x="72" y="118"/>
                      <a:pt x="70" y="120"/>
                      <a:pt x="68" y="120"/>
                    </a:cubicBezTo>
                    <a:cubicBezTo>
                      <a:pt x="11" y="120"/>
                      <a:pt x="11" y="120"/>
                      <a:pt x="11" y="120"/>
                    </a:cubicBezTo>
                    <a:cubicBezTo>
                      <a:pt x="9" y="120"/>
                      <a:pt x="8" y="118"/>
                      <a:pt x="8" y="116"/>
                    </a:cubicBezTo>
                    <a:cubicBezTo>
                      <a:pt x="8" y="11"/>
                      <a:pt x="8" y="11"/>
                      <a:pt x="8" y="11"/>
                    </a:cubicBezTo>
                    <a:cubicBezTo>
                      <a:pt x="8" y="9"/>
                      <a:pt x="9" y="8"/>
                      <a:pt x="11" y="8"/>
                    </a:cubicBezTo>
                    <a:cubicBezTo>
                      <a:pt x="68" y="8"/>
                      <a:pt x="68" y="8"/>
                      <a:pt x="68" y="8"/>
                    </a:cubicBezTo>
                    <a:cubicBezTo>
                      <a:pt x="70" y="8"/>
                      <a:pt x="72" y="9"/>
                      <a:pt x="72" y="11"/>
                    </a:cubicBezTo>
                    <a:lnTo>
                      <a:pt x="7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44"/>
              <p:cNvSpPr>
                <a:spLocks noEditPoints="1"/>
              </p:cNvSpPr>
              <p:nvPr/>
            </p:nvSpPr>
            <p:spPr bwMode="auto">
              <a:xfrm>
                <a:off x="9771064" y="1600200"/>
                <a:ext cx="128588" cy="223838"/>
              </a:xfrm>
              <a:custGeom>
                <a:avLst/>
                <a:gdLst>
                  <a:gd name="T0" fmla="*/ 40 w 48"/>
                  <a:gd name="T1" fmla="*/ 0 h 84"/>
                  <a:gd name="T2" fmla="*/ 7 w 48"/>
                  <a:gd name="T3" fmla="*/ 0 h 84"/>
                  <a:gd name="T4" fmla="*/ 7 w 48"/>
                  <a:gd name="T5" fmla="*/ 0 h 84"/>
                  <a:gd name="T6" fmla="*/ 7 w 48"/>
                  <a:gd name="T7" fmla="*/ 0 h 84"/>
                  <a:gd name="T8" fmla="*/ 0 w 48"/>
                  <a:gd name="T9" fmla="*/ 7 h 84"/>
                  <a:gd name="T10" fmla="*/ 0 w 48"/>
                  <a:gd name="T11" fmla="*/ 76 h 84"/>
                  <a:gd name="T12" fmla="*/ 7 w 48"/>
                  <a:gd name="T13" fmla="*/ 84 h 84"/>
                  <a:gd name="T14" fmla="*/ 40 w 48"/>
                  <a:gd name="T15" fmla="*/ 84 h 84"/>
                  <a:gd name="T16" fmla="*/ 48 w 48"/>
                  <a:gd name="T17" fmla="*/ 76 h 84"/>
                  <a:gd name="T18" fmla="*/ 48 w 48"/>
                  <a:gd name="T19" fmla="*/ 7 h 84"/>
                  <a:gd name="T20" fmla="*/ 40 w 48"/>
                  <a:gd name="T21" fmla="*/ 0 h 84"/>
                  <a:gd name="T22" fmla="*/ 44 w 48"/>
                  <a:gd name="T23" fmla="*/ 76 h 84"/>
                  <a:gd name="T24" fmla="*/ 40 w 48"/>
                  <a:gd name="T25" fmla="*/ 80 h 84"/>
                  <a:gd name="T26" fmla="*/ 7 w 48"/>
                  <a:gd name="T27" fmla="*/ 80 h 84"/>
                  <a:gd name="T28" fmla="*/ 4 w 48"/>
                  <a:gd name="T29" fmla="*/ 76 h 84"/>
                  <a:gd name="T30" fmla="*/ 4 w 48"/>
                  <a:gd name="T31" fmla="*/ 7 h 84"/>
                  <a:gd name="T32" fmla="*/ 7 w 48"/>
                  <a:gd name="T33" fmla="*/ 4 h 84"/>
                  <a:gd name="T34" fmla="*/ 40 w 48"/>
                  <a:gd name="T35" fmla="*/ 4 h 84"/>
                  <a:gd name="T36" fmla="*/ 44 w 48"/>
                  <a:gd name="T37" fmla="*/ 7 h 84"/>
                  <a:gd name="T38" fmla="*/ 44 w 48"/>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84">
                    <a:moveTo>
                      <a:pt x="40" y="0"/>
                    </a:moveTo>
                    <a:cubicBezTo>
                      <a:pt x="7" y="0"/>
                      <a:pt x="7" y="0"/>
                      <a:pt x="7" y="0"/>
                    </a:cubicBezTo>
                    <a:cubicBezTo>
                      <a:pt x="7" y="0"/>
                      <a:pt x="7" y="0"/>
                      <a:pt x="7" y="0"/>
                    </a:cubicBezTo>
                    <a:cubicBezTo>
                      <a:pt x="7" y="0"/>
                      <a:pt x="7" y="0"/>
                      <a:pt x="7" y="0"/>
                    </a:cubicBezTo>
                    <a:cubicBezTo>
                      <a:pt x="3" y="0"/>
                      <a:pt x="0" y="3"/>
                      <a:pt x="0" y="7"/>
                    </a:cubicBezTo>
                    <a:cubicBezTo>
                      <a:pt x="0" y="76"/>
                      <a:pt x="0" y="76"/>
                      <a:pt x="0" y="76"/>
                    </a:cubicBezTo>
                    <a:cubicBezTo>
                      <a:pt x="0" y="80"/>
                      <a:pt x="3" y="84"/>
                      <a:pt x="7" y="84"/>
                    </a:cubicBezTo>
                    <a:cubicBezTo>
                      <a:pt x="40" y="84"/>
                      <a:pt x="40" y="84"/>
                      <a:pt x="40" y="84"/>
                    </a:cubicBezTo>
                    <a:cubicBezTo>
                      <a:pt x="44" y="84"/>
                      <a:pt x="48" y="80"/>
                      <a:pt x="48" y="76"/>
                    </a:cubicBezTo>
                    <a:cubicBezTo>
                      <a:pt x="48" y="7"/>
                      <a:pt x="48" y="7"/>
                      <a:pt x="48" y="7"/>
                    </a:cubicBezTo>
                    <a:cubicBezTo>
                      <a:pt x="48" y="3"/>
                      <a:pt x="44" y="0"/>
                      <a:pt x="40" y="0"/>
                    </a:cubicBezTo>
                    <a:close/>
                    <a:moveTo>
                      <a:pt x="44" y="76"/>
                    </a:moveTo>
                    <a:cubicBezTo>
                      <a:pt x="44" y="78"/>
                      <a:pt x="42" y="80"/>
                      <a:pt x="40" y="80"/>
                    </a:cubicBezTo>
                    <a:cubicBezTo>
                      <a:pt x="7" y="80"/>
                      <a:pt x="7" y="80"/>
                      <a:pt x="7" y="80"/>
                    </a:cubicBezTo>
                    <a:cubicBezTo>
                      <a:pt x="5" y="80"/>
                      <a:pt x="4" y="78"/>
                      <a:pt x="4" y="76"/>
                    </a:cubicBezTo>
                    <a:cubicBezTo>
                      <a:pt x="4" y="7"/>
                      <a:pt x="4" y="7"/>
                      <a:pt x="4" y="7"/>
                    </a:cubicBezTo>
                    <a:cubicBezTo>
                      <a:pt x="4" y="5"/>
                      <a:pt x="5" y="4"/>
                      <a:pt x="7" y="4"/>
                    </a:cubicBezTo>
                    <a:cubicBezTo>
                      <a:pt x="40" y="4"/>
                      <a:pt x="40" y="4"/>
                      <a:pt x="40" y="4"/>
                    </a:cubicBezTo>
                    <a:cubicBezTo>
                      <a:pt x="42" y="4"/>
                      <a:pt x="44" y="5"/>
                      <a:pt x="44" y="7"/>
                    </a:cubicBezTo>
                    <a:lnTo>
                      <a:pt x="4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45"/>
              <p:cNvSpPr>
                <a:spLocks/>
              </p:cNvSpPr>
              <p:nvPr/>
            </p:nvSpPr>
            <p:spPr bwMode="auto">
              <a:xfrm>
                <a:off x="9813926" y="1577975"/>
                <a:ext cx="42863" cy="11113"/>
              </a:xfrm>
              <a:custGeom>
                <a:avLst/>
                <a:gdLst>
                  <a:gd name="T0" fmla="*/ 2 w 16"/>
                  <a:gd name="T1" fmla="*/ 4 h 4"/>
                  <a:gd name="T2" fmla="*/ 14 w 16"/>
                  <a:gd name="T3" fmla="*/ 4 h 4"/>
                  <a:gd name="T4" fmla="*/ 16 w 16"/>
                  <a:gd name="T5" fmla="*/ 2 h 4"/>
                  <a:gd name="T6" fmla="*/ 14 w 16"/>
                  <a:gd name="T7" fmla="*/ 0 h 4"/>
                  <a:gd name="T8" fmla="*/ 2 w 16"/>
                  <a:gd name="T9" fmla="*/ 0 h 4"/>
                  <a:gd name="T10" fmla="*/ 0 w 16"/>
                  <a:gd name="T11" fmla="*/ 2 h 4"/>
                  <a:gd name="T12" fmla="*/ 2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4"/>
                    </a:moveTo>
                    <a:cubicBezTo>
                      <a:pt x="14" y="4"/>
                      <a:pt x="14" y="4"/>
                      <a:pt x="14" y="4"/>
                    </a:cubicBezTo>
                    <a:cubicBezTo>
                      <a:pt x="15" y="4"/>
                      <a:pt x="16" y="3"/>
                      <a:pt x="16" y="2"/>
                    </a:cubicBezTo>
                    <a:cubicBezTo>
                      <a:pt x="16" y="1"/>
                      <a:pt x="15" y="0"/>
                      <a:pt x="1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Oval 46"/>
              <p:cNvSpPr>
                <a:spLocks noChangeArrowheads="1"/>
              </p:cNvSpPr>
              <p:nvPr/>
            </p:nvSpPr>
            <p:spPr bwMode="auto">
              <a:xfrm>
                <a:off x="9825039" y="1835150"/>
                <a:ext cx="20638" cy="206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7" name="Group 6"/>
          <p:cNvGrpSpPr/>
          <p:nvPr/>
        </p:nvGrpSpPr>
        <p:grpSpPr>
          <a:xfrm>
            <a:off x="7550849" y="3829400"/>
            <a:ext cx="638500" cy="638500"/>
            <a:chOff x="7550849" y="3829400"/>
            <a:chExt cx="638500" cy="638500"/>
          </a:xfrm>
        </p:grpSpPr>
        <p:sp>
          <p:nvSpPr>
            <p:cNvPr id="33" name="Rectangle 32"/>
            <p:cNvSpPr/>
            <p:nvPr/>
          </p:nvSpPr>
          <p:spPr>
            <a:xfrm>
              <a:off x="7550849" y="3829400"/>
              <a:ext cx="638500" cy="638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Freeform 199"/>
            <p:cNvSpPr>
              <a:spLocks noEditPoints="1"/>
            </p:cNvSpPr>
            <p:nvPr/>
          </p:nvSpPr>
          <p:spPr bwMode="auto">
            <a:xfrm>
              <a:off x="7708453" y="4062430"/>
              <a:ext cx="298450" cy="223838"/>
            </a:xfrm>
            <a:custGeom>
              <a:avLst/>
              <a:gdLst>
                <a:gd name="T0" fmla="*/ 96 w 112"/>
                <a:gd name="T1" fmla="*/ 0 h 84"/>
                <a:gd name="T2" fmla="*/ 16 w 112"/>
                <a:gd name="T3" fmla="*/ 0 h 84"/>
                <a:gd name="T4" fmla="*/ 0 w 112"/>
                <a:gd name="T5" fmla="*/ 16 h 84"/>
                <a:gd name="T6" fmla="*/ 0 w 112"/>
                <a:gd name="T7" fmla="*/ 68 h 84"/>
                <a:gd name="T8" fmla="*/ 16 w 112"/>
                <a:gd name="T9" fmla="*/ 84 h 84"/>
                <a:gd name="T10" fmla="*/ 96 w 112"/>
                <a:gd name="T11" fmla="*/ 84 h 84"/>
                <a:gd name="T12" fmla="*/ 112 w 112"/>
                <a:gd name="T13" fmla="*/ 68 h 84"/>
                <a:gd name="T14" fmla="*/ 112 w 112"/>
                <a:gd name="T15" fmla="*/ 16 h 84"/>
                <a:gd name="T16" fmla="*/ 96 w 112"/>
                <a:gd name="T17" fmla="*/ 0 h 84"/>
                <a:gd name="T18" fmla="*/ 104 w 112"/>
                <a:gd name="T19" fmla="*/ 16 h 84"/>
                <a:gd name="T20" fmla="*/ 104 w 112"/>
                <a:gd name="T21" fmla="*/ 68 h 84"/>
                <a:gd name="T22" fmla="*/ 104 w 112"/>
                <a:gd name="T23" fmla="*/ 69 h 84"/>
                <a:gd name="T24" fmla="*/ 71 w 112"/>
                <a:gd name="T25" fmla="*/ 38 h 84"/>
                <a:gd name="T26" fmla="*/ 104 w 112"/>
                <a:gd name="T27" fmla="*/ 14 h 84"/>
                <a:gd name="T28" fmla="*/ 104 w 112"/>
                <a:gd name="T29" fmla="*/ 16 h 84"/>
                <a:gd name="T30" fmla="*/ 96 w 112"/>
                <a:gd name="T31" fmla="*/ 8 h 84"/>
                <a:gd name="T32" fmla="*/ 98 w 112"/>
                <a:gd name="T33" fmla="*/ 8 h 84"/>
                <a:gd name="T34" fmla="*/ 55 w 112"/>
                <a:gd name="T35" fmla="*/ 41 h 84"/>
                <a:gd name="T36" fmla="*/ 13 w 112"/>
                <a:gd name="T37" fmla="*/ 9 h 84"/>
                <a:gd name="T38" fmla="*/ 16 w 112"/>
                <a:gd name="T39" fmla="*/ 8 h 84"/>
                <a:gd name="T40" fmla="*/ 96 w 112"/>
                <a:gd name="T41" fmla="*/ 8 h 84"/>
                <a:gd name="T42" fmla="*/ 8 w 112"/>
                <a:gd name="T43" fmla="*/ 69 h 84"/>
                <a:gd name="T44" fmla="*/ 8 w 112"/>
                <a:gd name="T45" fmla="*/ 68 h 84"/>
                <a:gd name="T46" fmla="*/ 8 w 112"/>
                <a:gd name="T47" fmla="*/ 16 h 84"/>
                <a:gd name="T48" fmla="*/ 8 w 112"/>
                <a:gd name="T49" fmla="*/ 15 h 84"/>
                <a:gd name="T50" fmla="*/ 40 w 112"/>
                <a:gd name="T51" fmla="*/ 39 h 84"/>
                <a:gd name="T52" fmla="*/ 8 w 112"/>
                <a:gd name="T53" fmla="*/ 69 h 84"/>
                <a:gd name="T54" fmla="*/ 16 w 112"/>
                <a:gd name="T55" fmla="*/ 76 h 84"/>
                <a:gd name="T56" fmla="*/ 13 w 112"/>
                <a:gd name="T57" fmla="*/ 75 h 84"/>
                <a:gd name="T58" fmla="*/ 47 w 112"/>
                <a:gd name="T59" fmla="*/ 43 h 84"/>
                <a:gd name="T60" fmla="*/ 49 w 112"/>
                <a:gd name="T61" fmla="*/ 45 h 84"/>
                <a:gd name="T62" fmla="*/ 49 w 112"/>
                <a:gd name="T63" fmla="*/ 45 h 84"/>
                <a:gd name="T64" fmla="*/ 55 w 112"/>
                <a:gd name="T65" fmla="*/ 48 h 84"/>
                <a:gd name="T66" fmla="*/ 61 w 112"/>
                <a:gd name="T67" fmla="*/ 45 h 84"/>
                <a:gd name="T68" fmla="*/ 62 w 112"/>
                <a:gd name="T69" fmla="*/ 45 h 84"/>
                <a:gd name="T70" fmla="*/ 65 w 112"/>
                <a:gd name="T71" fmla="*/ 43 h 84"/>
                <a:gd name="T72" fmla="*/ 99 w 112"/>
                <a:gd name="T73" fmla="*/ 75 h 84"/>
                <a:gd name="T74" fmla="*/ 96 w 112"/>
                <a:gd name="T75" fmla="*/ 76 h 84"/>
                <a:gd name="T76" fmla="*/ 16 w 112"/>
                <a:gd name="T7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84">
                  <a:moveTo>
                    <a:pt x="96" y="0"/>
                  </a:moveTo>
                  <a:cubicBezTo>
                    <a:pt x="16" y="0"/>
                    <a:pt x="16" y="0"/>
                    <a:pt x="16" y="0"/>
                  </a:cubicBezTo>
                  <a:cubicBezTo>
                    <a:pt x="7" y="0"/>
                    <a:pt x="0" y="7"/>
                    <a:pt x="0" y="16"/>
                  </a:cubicBezTo>
                  <a:cubicBezTo>
                    <a:pt x="0" y="68"/>
                    <a:pt x="0" y="68"/>
                    <a:pt x="0" y="68"/>
                  </a:cubicBezTo>
                  <a:cubicBezTo>
                    <a:pt x="0" y="77"/>
                    <a:pt x="7" y="84"/>
                    <a:pt x="16" y="84"/>
                  </a:cubicBezTo>
                  <a:cubicBezTo>
                    <a:pt x="96" y="84"/>
                    <a:pt x="96" y="84"/>
                    <a:pt x="96" y="84"/>
                  </a:cubicBezTo>
                  <a:cubicBezTo>
                    <a:pt x="105" y="84"/>
                    <a:pt x="112" y="77"/>
                    <a:pt x="112" y="68"/>
                  </a:cubicBezTo>
                  <a:cubicBezTo>
                    <a:pt x="112" y="16"/>
                    <a:pt x="112" y="16"/>
                    <a:pt x="112" y="16"/>
                  </a:cubicBezTo>
                  <a:cubicBezTo>
                    <a:pt x="112" y="7"/>
                    <a:pt x="105" y="0"/>
                    <a:pt x="96" y="0"/>
                  </a:cubicBezTo>
                  <a:close/>
                  <a:moveTo>
                    <a:pt x="104" y="16"/>
                  </a:moveTo>
                  <a:cubicBezTo>
                    <a:pt x="104" y="68"/>
                    <a:pt x="104" y="68"/>
                    <a:pt x="104" y="68"/>
                  </a:cubicBezTo>
                  <a:cubicBezTo>
                    <a:pt x="104" y="68"/>
                    <a:pt x="104" y="69"/>
                    <a:pt x="104" y="69"/>
                  </a:cubicBezTo>
                  <a:cubicBezTo>
                    <a:pt x="71" y="38"/>
                    <a:pt x="71" y="38"/>
                    <a:pt x="71" y="38"/>
                  </a:cubicBezTo>
                  <a:cubicBezTo>
                    <a:pt x="104" y="14"/>
                    <a:pt x="104" y="14"/>
                    <a:pt x="104" y="14"/>
                  </a:cubicBezTo>
                  <a:cubicBezTo>
                    <a:pt x="104" y="14"/>
                    <a:pt x="104" y="15"/>
                    <a:pt x="104" y="16"/>
                  </a:cubicBezTo>
                  <a:close/>
                  <a:moveTo>
                    <a:pt x="96" y="8"/>
                  </a:moveTo>
                  <a:cubicBezTo>
                    <a:pt x="97" y="8"/>
                    <a:pt x="98" y="8"/>
                    <a:pt x="98" y="8"/>
                  </a:cubicBezTo>
                  <a:cubicBezTo>
                    <a:pt x="55" y="41"/>
                    <a:pt x="55" y="41"/>
                    <a:pt x="55" y="41"/>
                  </a:cubicBezTo>
                  <a:cubicBezTo>
                    <a:pt x="13" y="9"/>
                    <a:pt x="13" y="9"/>
                    <a:pt x="13" y="9"/>
                  </a:cubicBezTo>
                  <a:cubicBezTo>
                    <a:pt x="14" y="8"/>
                    <a:pt x="15" y="8"/>
                    <a:pt x="16" y="8"/>
                  </a:cubicBezTo>
                  <a:lnTo>
                    <a:pt x="96" y="8"/>
                  </a:lnTo>
                  <a:close/>
                  <a:moveTo>
                    <a:pt x="8" y="69"/>
                  </a:moveTo>
                  <a:cubicBezTo>
                    <a:pt x="8" y="69"/>
                    <a:pt x="8" y="68"/>
                    <a:pt x="8" y="68"/>
                  </a:cubicBezTo>
                  <a:cubicBezTo>
                    <a:pt x="8" y="16"/>
                    <a:pt x="8" y="16"/>
                    <a:pt x="8" y="16"/>
                  </a:cubicBezTo>
                  <a:cubicBezTo>
                    <a:pt x="8" y="15"/>
                    <a:pt x="8" y="15"/>
                    <a:pt x="8" y="15"/>
                  </a:cubicBezTo>
                  <a:cubicBezTo>
                    <a:pt x="40" y="39"/>
                    <a:pt x="40" y="39"/>
                    <a:pt x="40" y="39"/>
                  </a:cubicBezTo>
                  <a:lnTo>
                    <a:pt x="8" y="69"/>
                  </a:lnTo>
                  <a:close/>
                  <a:moveTo>
                    <a:pt x="16" y="76"/>
                  </a:moveTo>
                  <a:cubicBezTo>
                    <a:pt x="15" y="76"/>
                    <a:pt x="13" y="76"/>
                    <a:pt x="13" y="75"/>
                  </a:cubicBezTo>
                  <a:cubicBezTo>
                    <a:pt x="47" y="43"/>
                    <a:pt x="47" y="43"/>
                    <a:pt x="47" y="43"/>
                  </a:cubicBezTo>
                  <a:cubicBezTo>
                    <a:pt x="49" y="45"/>
                    <a:pt x="49" y="45"/>
                    <a:pt x="49" y="45"/>
                  </a:cubicBezTo>
                  <a:cubicBezTo>
                    <a:pt x="49" y="45"/>
                    <a:pt x="49" y="45"/>
                    <a:pt x="49" y="45"/>
                  </a:cubicBezTo>
                  <a:cubicBezTo>
                    <a:pt x="51" y="47"/>
                    <a:pt x="53" y="48"/>
                    <a:pt x="55" y="48"/>
                  </a:cubicBezTo>
                  <a:cubicBezTo>
                    <a:pt x="58" y="48"/>
                    <a:pt x="60" y="47"/>
                    <a:pt x="61" y="45"/>
                  </a:cubicBezTo>
                  <a:cubicBezTo>
                    <a:pt x="62" y="45"/>
                    <a:pt x="62" y="45"/>
                    <a:pt x="62" y="45"/>
                  </a:cubicBezTo>
                  <a:cubicBezTo>
                    <a:pt x="65" y="43"/>
                    <a:pt x="65" y="43"/>
                    <a:pt x="65" y="43"/>
                  </a:cubicBezTo>
                  <a:cubicBezTo>
                    <a:pt x="99" y="75"/>
                    <a:pt x="99" y="75"/>
                    <a:pt x="99" y="75"/>
                  </a:cubicBezTo>
                  <a:cubicBezTo>
                    <a:pt x="99" y="76"/>
                    <a:pt x="97" y="76"/>
                    <a:pt x="96" y="76"/>
                  </a:cubicBezTo>
                  <a:lnTo>
                    <a:pt x="16"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 name="Group 7"/>
          <p:cNvGrpSpPr/>
          <p:nvPr/>
        </p:nvGrpSpPr>
        <p:grpSpPr>
          <a:xfrm>
            <a:off x="7550849" y="5101899"/>
            <a:ext cx="638500" cy="638500"/>
            <a:chOff x="7550849" y="5101899"/>
            <a:chExt cx="638500" cy="638500"/>
          </a:xfrm>
        </p:grpSpPr>
        <p:sp>
          <p:nvSpPr>
            <p:cNvPr id="36" name="Rectangle 35"/>
            <p:cNvSpPr/>
            <p:nvPr/>
          </p:nvSpPr>
          <p:spPr>
            <a:xfrm>
              <a:off x="7550849" y="5101899"/>
              <a:ext cx="638500" cy="638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Freeform 71"/>
            <p:cNvSpPr>
              <a:spLocks noEditPoints="1"/>
            </p:cNvSpPr>
            <p:nvPr/>
          </p:nvSpPr>
          <p:spPr bwMode="auto">
            <a:xfrm>
              <a:off x="7721220" y="5288032"/>
              <a:ext cx="272917" cy="294208"/>
            </a:xfrm>
            <a:custGeom>
              <a:avLst/>
              <a:gdLst>
                <a:gd name="T0" fmla="*/ 56 w 60"/>
                <a:gd name="T1" fmla="*/ 16 h 64"/>
                <a:gd name="T2" fmla="*/ 24 w 60"/>
                <a:gd name="T3" fmla="*/ 16 h 64"/>
                <a:gd name="T4" fmla="*/ 24 w 60"/>
                <a:gd name="T5" fmla="*/ 12 h 64"/>
                <a:gd name="T6" fmla="*/ 30 w 60"/>
                <a:gd name="T7" fmla="*/ 12 h 64"/>
                <a:gd name="T8" fmla="*/ 36 w 60"/>
                <a:gd name="T9" fmla="*/ 6 h 64"/>
                <a:gd name="T10" fmla="*/ 30 w 60"/>
                <a:gd name="T11" fmla="*/ 0 h 64"/>
                <a:gd name="T12" fmla="*/ 20 w 60"/>
                <a:gd name="T13" fmla="*/ 0 h 64"/>
                <a:gd name="T14" fmla="*/ 16 w 60"/>
                <a:gd name="T15" fmla="*/ 4 h 64"/>
                <a:gd name="T16" fmla="*/ 16 w 60"/>
                <a:gd name="T17" fmla="*/ 16 h 64"/>
                <a:gd name="T18" fmla="*/ 4 w 60"/>
                <a:gd name="T19" fmla="*/ 16 h 64"/>
                <a:gd name="T20" fmla="*/ 0 w 60"/>
                <a:gd name="T21" fmla="*/ 20 h 64"/>
                <a:gd name="T22" fmla="*/ 0 w 60"/>
                <a:gd name="T23" fmla="*/ 44 h 64"/>
                <a:gd name="T24" fmla="*/ 4 w 60"/>
                <a:gd name="T25" fmla="*/ 48 h 64"/>
                <a:gd name="T26" fmla="*/ 24 w 60"/>
                <a:gd name="T27" fmla="*/ 48 h 64"/>
                <a:gd name="T28" fmla="*/ 24 w 60"/>
                <a:gd name="T29" fmla="*/ 64 h 64"/>
                <a:gd name="T30" fmla="*/ 40 w 60"/>
                <a:gd name="T31" fmla="*/ 64 h 64"/>
                <a:gd name="T32" fmla="*/ 40 w 60"/>
                <a:gd name="T33" fmla="*/ 48 h 64"/>
                <a:gd name="T34" fmla="*/ 56 w 60"/>
                <a:gd name="T35" fmla="*/ 48 h 64"/>
                <a:gd name="T36" fmla="*/ 60 w 60"/>
                <a:gd name="T37" fmla="*/ 44 h 64"/>
                <a:gd name="T38" fmla="*/ 60 w 60"/>
                <a:gd name="T39" fmla="*/ 20 h 64"/>
                <a:gd name="T40" fmla="*/ 56 w 60"/>
                <a:gd name="T41" fmla="*/ 16 h 64"/>
                <a:gd name="T42" fmla="*/ 32 w 60"/>
                <a:gd name="T43" fmla="*/ 60 h 64"/>
                <a:gd name="T44" fmla="*/ 28 w 60"/>
                <a:gd name="T45" fmla="*/ 60 h 64"/>
                <a:gd name="T46" fmla="*/ 28 w 60"/>
                <a:gd name="T47" fmla="*/ 48 h 64"/>
                <a:gd name="T48" fmla="*/ 32 w 60"/>
                <a:gd name="T49" fmla="*/ 48 h 64"/>
                <a:gd name="T50" fmla="*/ 32 w 60"/>
                <a:gd name="T51" fmla="*/ 60 h 64"/>
                <a:gd name="T52" fmla="*/ 56 w 60"/>
                <a:gd name="T53" fmla="*/ 44 h 64"/>
                <a:gd name="T54" fmla="*/ 4 w 60"/>
                <a:gd name="T55" fmla="*/ 44 h 64"/>
                <a:gd name="T56" fmla="*/ 4 w 60"/>
                <a:gd name="T57" fmla="*/ 20 h 64"/>
                <a:gd name="T58" fmla="*/ 16 w 60"/>
                <a:gd name="T59" fmla="*/ 20 h 64"/>
                <a:gd name="T60" fmla="*/ 16 w 60"/>
                <a:gd name="T61" fmla="*/ 32 h 64"/>
                <a:gd name="T62" fmla="*/ 20 w 60"/>
                <a:gd name="T63" fmla="*/ 36 h 64"/>
                <a:gd name="T64" fmla="*/ 24 w 60"/>
                <a:gd name="T65" fmla="*/ 32 h 64"/>
                <a:gd name="T66" fmla="*/ 24 w 60"/>
                <a:gd name="T67" fmla="*/ 20 h 64"/>
                <a:gd name="T68" fmla="*/ 56 w 60"/>
                <a:gd name="T69" fmla="*/ 20 h 64"/>
                <a:gd name="T70" fmla="*/ 56 w 60"/>
                <a:gd name="T71"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4">
                  <a:moveTo>
                    <a:pt x="56" y="16"/>
                  </a:moveTo>
                  <a:cubicBezTo>
                    <a:pt x="24" y="16"/>
                    <a:pt x="24" y="16"/>
                    <a:pt x="24" y="16"/>
                  </a:cubicBezTo>
                  <a:cubicBezTo>
                    <a:pt x="24" y="12"/>
                    <a:pt x="24" y="12"/>
                    <a:pt x="24" y="12"/>
                  </a:cubicBezTo>
                  <a:cubicBezTo>
                    <a:pt x="30" y="12"/>
                    <a:pt x="30" y="12"/>
                    <a:pt x="30" y="12"/>
                  </a:cubicBezTo>
                  <a:cubicBezTo>
                    <a:pt x="33" y="12"/>
                    <a:pt x="36" y="9"/>
                    <a:pt x="36" y="6"/>
                  </a:cubicBezTo>
                  <a:cubicBezTo>
                    <a:pt x="36" y="3"/>
                    <a:pt x="33" y="0"/>
                    <a:pt x="30" y="0"/>
                  </a:cubicBezTo>
                  <a:cubicBezTo>
                    <a:pt x="20" y="0"/>
                    <a:pt x="20" y="0"/>
                    <a:pt x="20" y="0"/>
                  </a:cubicBezTo>
                  <a:cubicBezTo>
                    <a:pt x="18" y="0"/>
                    <a:pt x="16" y="2"/>
                    <a:pt x="16" y="4"/>
                  </a:cubicBezTo>
                  <a:cubicBezTo>
                    <a:pt x="16" y="16"/>
                    <a:pt x="16" y="16"/>
                    <a:pt x="16" y="16"/>
                  </a:cubicBezTo>
                  <a:cubicBezTo>
                    <a:pt x="4" y="16"/>
                    <a:pt x="4" y="16"/>
                    <a:pt x="4" y="16"/>
                  </a:cubicBezTo>
                  <a:cubicBezTo>
                    <a:pt x="2" y="16"/>
                    <a:pt x="0" y="18"/>
                    <a:pt x="0" y="20"/>
                  </a:cubicBezTo>
                  <a:cubicBezTo>
                    <a:pt x="0" y="44"/>
                    <a:pt x="0" y="44"/>
                    <a:pt x="0" y="44"/>
                  </a:cubicBezTo>
                  <a:cubicBezTo>
                    <a:pt x="0" y="46"/>
                    <a:pt x="2" y="48"/>
                    <a:pt x="4" y="48"/>
                  </a:cubicBezTo>
                  <a:cubicBezTo>
                    <a:pt x="24" y="48"/>
                    <a:pt x="24" y="48"/>
                    <a:pt x="24" y="48"/>
                  </a:cubicBezTo>
                  <a:cubicBezTo>
                    <a:pt x="24" y="64"/>
                    <a:pt x="24" y="64"/>
                    <a:pt x="24" y="64"/>
                  </a:cubicBezTo>
                  <a:cubicBezTo>
                    <a:pt x="40" y="64"/>
                    <a:pt x="40" y="64"/>
                    <a:pt x="40" y="64"/>
                  </a:cubicBezTo>
                  <a:cubicBezTo>
                    <a:pt x="40" y="48"/>
                    <a:pt x="40" y="48"/>
                    <a:pt x="40" y="48"/>
                  </a:cubicBezTo>
                  <a:cubicBezTo>
                    <a:pt x="56" y="48"/>
                    <a:pt x="56" y="48"/>
                    <a:pt x="56" y="48"/>
                  </a:cubicBezTo>
                  <a:cubicBezTo>
                    <a:pt x="58" y="48"/>
                    <a:pt x="60" y="46"/>
                    <a:pt x="60" y="44"/>
                  </a:cubicBezTo>
                  <a:cubicBezTo>
                    <a:pt x="60" y="20"/>
                    <a:pt x="60" y="20"/>
                    <a:pt x="60" y="20"/>
                  </a:cubicBezTo>
                  <a:cubicBezTo>
                    <a:pt x="60" y="18"/>
                    <a:pt x="58" y="16"/>
                    <a:pt x="56" y="16"/>
                  </a:cubicBezTo>
                  <a:close/>
                  <a:moveTo>
                    <a:pt x="32" y="60"/>
                  </a:moveTo>
                  <a:cubicBezTo>
                    <a:pt x="28" y="60"/>
                    <a:pt x="28" y="60"/>
                    <a:pt x="28" y="60"/>
                  </a:cubicBezTo>
                  <a:cubicBezTo>
                    <a:pt x="28" y="48"/>
                    <a:pt x="28" y="48"/>
                    <a:pt x="28" y="48"/>
                  </a:cubicBezTo>
                  <a:cubicBezTo>
                    <a:pt x="32" y="48"/>
                    <a:pt x="32" y="48"/>
                    <a:pt x="32" y="48"/>
                  </a:cubicBezTo>
                  <a:lnTo>
                    <a:pt x="32" y="60"/>
                  </a:lnTo>
                  <a:close/>
                  <a:moveTo>
                    <a:pt x="56" y="44"/>
                  </a:moveTo>
                  <a:cubicBezTo>
                    <a:pt x="4" y="44"/>
                    <a:pt x="4" y="44"/>
                    <a:pt x="4" y="44"/>
                  </a:cubicBezTo>
                  <a:cubicBezTo>
                    <a:pt x="4" y="20"/>
                    <a:pt x="4" y="20"/>
                    <a:pt x="4" y="20"/>
                  </a:cubicBezTo>
                  <a:cubicBezTo>
                    <a:pt x="16" y="20"/>
                    <a:pt x="16" y="20"/>
                    <a:pt x="16" y="20"/>
                  </a:cubicBezTo>
                  <a:cubicBezTo>
                    <a:pt x="16" y="32"/>
                    <a:pt x="16" y="32"/>
                    <a:pt x="16" y="32"/>
                  </a:cubicBezTo>
                  <a:cubicBezTo>
                    <a:pt x="16" y="34"/>
                    <a:pt x="18" y="36"/>
                    <a:pt x="20" y="36"/>
                  </a:cubicBezTo>
                  <a:cubicBezTo>
                    <a:pt x="22" y="36"/>
                    <a:pt x="24" y="34"/>
                    <a:pt x="24" y="32"/>
                  </a:cubicBezTo>
                  <a:cubicBezTo>
                    <a:pt x="24" y="20"/>
                    <a:pt x="24" y="20"/>
                    <a:pt x="24" y="20"/>
                  </a:cubicBezTo>
                  <a:cubicBezTo>
                    <a:pt x="56" y="20"/>
                    <a:pt x="56" y="20"/>
                    <a:pt x="56" y="20"/>
                  </a:cubicBezTo>
                  <a:lnTo>
                    <a:pt x="56" y="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5" name="Title 4"/>
          <p:cNvSpPr>
            <a:spLocks noGrp="1"/>
          </p:cNvSpPr>
          <p:nvPr>
            <p:ph type="title"/>
          </p:nvPr>
        </p:nvSpPr>
        <p:spPr/>
        <p:txBody>
          <a:bodyPr/>
          <a:lstStyle/>
          <a:p>
            <a:r>
              <a:rPr lang="es-MX" dirty="0"/>
              <a:t>Contáctanos</a:t>
            </a:r>
            <a:endParaRPr lang="id-ID" dirty="0"/>
          </a:p>
        </p:txBody>
      </p:sp>
      <p:sp>
        <p:nvSpPr>
          <p:cNvPr id="3" name="Slide Number Placeholder 2"/>
          <p:cNvSpPr>
            <a:spLocks noGrp="1"/>
          </p:cNvSpPr>
          <p:nvPr>
            <p:ph type="sldNum" sz="quarter" idx="12"/>
          </p:nvPr>
        </p:nvSpPr>
        <p:spPr/>
        <p:txBody>
          <a:bodyPr/>
          <a:lstStyle/>
          <a:p>
            <a:fld id="{250E94B5-8C35-4E38-8FC1-B73EBEBA3C09}" type="slidenum">
              <a:rPr lang="id-ID" smtClean="0"/>
              <a:pPr/>
              <a:t>22</a:t>
            </a:fld>
            <a:endParaRPr lang="id-ID"/>
          </a:p>
        </p:txBody>
      </p:sp>
      <p:sp>
        <p:nvSpPr>
          <p:cNvPr id="6" name="Text Placeholder 5"/>
          <p:cNvSpPr>
            <a:spLocks noGrp="1"/>
          </p:cNvSpPr>
          <p:nvPr>
            <p:ph type="body" sz="quarter" idx="13"/>
          </p:nvPr>
        </p:nvSpPr>
        <p:spPr/>
        <p:txBody>
          <a:bodyPr/>
          <a:lstStyle/>
          <a:p>
            <a:r>
              <a:rPr lang="es-MX" dirty="0">
                <a:solidFill>
                  <a:schemeClr val="bg2">
                    <a:lumMod val="75000"/>
                  </a:schemeClr>
                </a:solidFill>
              </a:rPr>
              <a:t>Trabajamos con personas y empresas que buscan sobresalir</a:t>
            </a:r>
          </a:p>
        </p:txBody>
      </p:sp>
      <p:pic>
        <p:nvPicPr>
          <p:cNvPr id="32" name="Marcador de posición de imagen 31"/>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1123170" y="2514779"/>
            <a:ext cx="6427679" cy="4252908"/>
          </a:xfrm>
        </p:spPr>
      </p:pic>
    </p:spTree>
    <p:extLst>
      <p:ext uri="{BB962C8B-B14F-4D97-AF65-F5344CB8AC3E}">
        <p14:creationId xmlns:p14="http://schemas.microsoft.com/office/powerpoint/2010/main" val="24042131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8"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par>
                                <p:cTn id="13" presetID="12" presetClass="entr" presetSubtype="8"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par>
                                <p:cTn id="17" presetID="12" presetClass="entr" presetSubtype="8" fill="hold" nodeType="withEffect">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p:tgtEl>
                                          <p:spTgt spid="19"/>
                                        </p:tgtEl>
                                        <p:attrNameLst>
                                          <p:attrName>ppt_x</p:attrName>
                                        </p:attrNameLst>
                                      </p:cBhvr>
                                      <p:tavLst>
                                        <p:tav tm="0">
                                          <p:val>
                                            <p:strVal val="#ppt_x-#ppt_w*1.125000"/>
                                          </p:val>
                                        </p:tav>
                                        <p:tav tm="100000">
                                          <p:val>
                                            <p:strVal val="#ppt_x"/>
                                          </p:val>
                                        </p:tav>
                                      </p:tavLst>
                                    </p:anim>
                                    <p:animEffect transition="in" filter="wipe(right)">
                                      <p:cBhvr>
                                        <p:cTn id="20" dur="500"/>
                                        <p:tgtEl>
                                          <p:spTgt spid="19"/>
                                        </p:tgtEl>
                                      </p:cBhvr>
                                    </p:animEffect>
                                  </p:childTnLst>
                                </p:cTn>
                              </p:par>
                              <p:par>
                                <p:cTn id="21" presetID="12" presetClass="entr" presetSubtype="8"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right)">
                                      <p:cBhvr>
                                        <p:cTn id="33" dur="500"/>
                                        <p:tgtEl>
                                          <p:spTgt spid="12"/>
                                        </p:tgtEl>
                                      </p:cBhvr>
                                    </p:animEffect>
                                  </p:childTnLst>
                                </p:cTn>
                              </p:par>
                            </p:childTnLst>
                          </p:cTn>
                        </p:par>
                        <p:par>
                          <p:cTn id="34" fill="hold">
                            <p:stCondLst>
                              <p:cond delay="2000"/>
                            </p:stCondLst>
                            <p:childTnLst>
                              <p:par>
                                <p:cTn id="35" presetID="1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ppt_x</p:attrName>
                                        </p:attrNameLst>
                                      </p:cBhvr>
                                      <p:tavLst>
                                        <p:tav tm="0">
                                          <p:val>
                                            <p:strVal val="#ppt_x-#ppt_w*1.125000"/>
                                          </p:val>
                                        </p:tav>
                                        <p:tav tm="100000">
                                          <p:val>
                                            <p:strVal val="#ppt_x"/>
                                          </p:val>
                                        </p:tav>
                                      </p:tavLst>
                                    </p:anim>
                                    <p:animEffect transition="in" filter="wipe(right)">
                                      <p:cBhvr>
                                        <p:cTn id="38" dur="500"/>
                                        <p:tgtEl>
                                          <p:spTgt spid="13"/>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p:tgtEl>
                                          <p:spTgt spid="14"/>
                                        </p:tgtEl>
                                        <p:attrNameLst>
                                          <p:attrName>ppt_x</p:attrName>
                                        </p:attrNameLst>
                                      </p:cBhvr>
                                      <p:tavLst>
                                        <p:tav tm="0">
                                          <p:val>
                                            <p:strVal val="#ppt_x-#ppt_w*1.125000"/>
                                          </p:val>
                                        </p:tav>
                                        <p:tav tm="100000">
                                          <p:val>
                                            <p:strVal val="#ppt_x"/>
                                          </p:val>
                                        </p:tav>
                                      </p:tavLst>
                                    </p:anim>
                                    <p:animEffect transition="in" filter="wipe(right)">
                                      <p:cBhvr>
                                        <p:cTn id="42" dur="500"/>
                                        <p:tgtEl>
                                          <p:spTgt spid="14"/>
                                        </p:tgtEl>
                                      </p:cBhvr>
                                    </p:animEffect>
                                  </p:childTnLst>
                                </p:cTn>
                              </p:par>
                            </p:childTnLst>
                          </p:cTn>
                        </p:par>
                        <p:par>
                          <p:cTn id="43" fill="hold">
                            <p:stCondLst>
                              <p:cond delay="2500"/>
                            </p:stCondLst>
                            <p:childTnLst>
                              <p:par>
                                <p:cTn id="44" presetID="1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p:tgtEl>
                                          <p:spTgt spid="15"/>
                                        </p:tgtEl>
                                        <p:attrNameLst>
                                          <p:attrName>ppt_x</p:attrName>
                                        </p:attrNameLst>
                                      </p:cBhvr>
                                      <p:tavLst>
                                        <p:tav tm="0">
                                          <p:val>
                                            <p:strVal val="#ppt_x-#ppt_w*1.125000"/>
                                          </p:val>
                                        </p:tav>
                                        <p:tav tm="100000">
                                          <p:val>
                                            <p:strVal val="#ppt_x"/>
                                          </p:val>
                                        </p:tav>
                                      </p:tavLst>
                                    </p:anim>
                                    <p:animEffect transition="in" filter="wipe(right)">
                                      <p:cBhvr>
                                        <p:cTn id="47" dur="500"/>
                                        <p:tgtEl>
                                          <p:spTgt spid="15"/>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ppt_x</p:attrName>
                                        </p:attrNameLst>
                                      </p:cBhvr>
                                      <p:tavLst>
                                        <p:tav tm="0">
                                          <p:val>
                                            <p:strVal val="#ppt_x-#ppt_w*1.125000"/>
                                          </p:val>
                                        </p:tav>
                                        <p:tav tm="100000">
                                          <p:val>
                                            <p:strVal val="#ppt_x"/>
                                          </p:val>
                                        </p:tav>
                                      </p:tavLst>
                                    </p:anim>
                                    <p:animEffect transition="in" filter="wipe(right)">
                                      <p:cBhvr>
                                        <p:cTn id="51" dur="500"/>
                                        <p:tgtEl>
                                          <p:spTgt spid="16"/>
                                        </p:tgtEl>
                                      </p:cBhvr>
                                    </p:animEffect>
                                  </p:childTnLst>
                                </p:cTn>
                              </p:par>
                            </p:childTnLst>
                          </p:cTn>
                        </p:par>
                        <p:par>
                          <p:cTn id="52" fill="hold">
                            <p:stCondLst>
                              <p:cond delay="3000"/>
                            </p:stCondLst>
                            <p:childTnLst>
                              <p:par>
                                <p:cTn id="53" presetID="1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p:tgtEl>
                                          <p:spTgt spid="17"/>
                                        </p:tgtEl>
                                        <p:attrNameLst>
                                          <p:attrName>ppt_x</p:attrName>
                                        </p:attrNameLst>
                                      </p:cBhvr>
                                      <p:tavLst>
                                        <p:tav tm="0">
                                          <p:val>
                                            <p:strVal val="#ppt_x-#ppt_w*1.125000"/>
                                          </p:val>
                                        </p:tav>
                                        <p:tav tm="100000">
                                          <p:val>
                                            <p:strVal val="#ppt_x"/>
                                          </p:val>
                                        </p:tav>
                                      </p:tavLst>
                                    </p:anim>
                                    <p:animEffect transition="in" filter="wipe(right)">
                                      <p:cBhvr>
                                        <p:cTn id="56" dur="500"/>
                                        <p:tgtEl>
                                          <p:spTgt spid="17"/>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p:tgtEl>
                                          <p:spTgt spid="18"/>
                                        </p:tgtEl>
                                        <p:attrNameLst>
                                          <p:attrName>ppt_x</p:attrName>
                                        </p:attrNameLst>
                                      </p:cBhvr>
                                      <p:tavLst>
                                        <p:tav tm="0">
                                          <p:val>
                                            <p:strVal val="#ppt_x-#ppt_w*1.125000"/>
                                          </p:val>
                                        </p:tav>
                                        <p:tav tm="100000">
                                          <p:val>
                                            <p:strVal val="#ppt_x"/>
                                          </p:val>
                                        </p:tav>
                                      </p:tavLst>
                                    </p:anim>
                                    <p:animEffect transition="in" filter="wipe(right)">
                                      <p:cBhvr>
                                        <p:cTn id="60" dur="500"/>
                                        <p:tgtEl>
                                          <p:spTgt spid="18"/>
                                        </p:tgtEl>
                                      </p:cBhvr>
                                    </p:animEffect>
                                  </p:childTnLst>
                                </p:cTn>
                              </p:par>
                            </p:childTnLst>
                          </p:cTn>
                        </p:par>
                        <p:par>
                          <p:cTn id="61" fill="hold">
                            <p:stCondLst>
                              <p:cond delay="3500"/>
                            </p:stCondLst>
                            <p:childTnLst>
                              <p:par>
                                <p:cTn id="62" presetID="12" presetClass="entr" presetSubtype="8"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p:tgtEl>
                                          <p:spTgt spid="41"/>
                                        </p:tgtEl>
                                        <p:attrNameLst>
                                          <p:attrName>ppt_x</p:attrName>
                                        </p:attrNameLst>
                                      </p:cBhvr>
                                      <p:tavLst>
                                        <p:tav tm="0">
                                          <p:val>
                                            <p:strVal val="#ppt_x-#ppt_w*1.125000"/>
                                          </p:val>
                                        </p:tav>
                                        <p:tav tm="100000">
                                          <p:val>
                                            <p:strVal val="#ppt_x"/>
                                          </p:val>
                                        </p:tav>
                                      </p:tavLst>
                                    </p:anim>
                                    <p:animEffect transition="in" filter="wipe(right)">
                                      <p:cBhvr>
                                        <p:cTn id="65" dur="500"/>
                                        <p:tgtEl>
                                          <p:spTgt spid="41"/>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500"/>
                                        <p:tgtEl>
                                          <p:spTgt spid="42"/>
                                        </p:tgtEl>
                                        <p:attrNameLst>
                                          <p:attrName>ppt_x</p:attrName>
                                        </p:attrNameLst>
                                      </p:cBhvr>
                                      <p:tavLst>
                                        <p:tav tm="0">
                                          <p:val>
                                            <p:strVal val="#ppt_x-#ppt_w*1.125000"/>
                                          </p:val>
                                        </p:tav>
                                        <p:tav tm="100000">
                                          <p:val>
                                            <p:strVal val="#ppt_x"/>
                                          </p:val>
                                        </p:tav>
                                      </p:tavLst>
                                    </p:anim>
                                    <p:animEffect transition="in" filter="wipe(right)">
                                      <p:cBhvr>
                                        <p:cTn id="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1875" b="21875"/>
          <a:stretch>
            <a:fillRect/>
          </a:stretch>
        </p:blipFill>
        <p:spPr>
          <a:xfrm flipH="1">
            <a:off x="0" y="-407399"/>
            <a:ext cx="12192000" cy="6858000"/>
          </a:xfrm>
        </p:spPr>
      </p:pic>
      <p:sp>
        <p:nvSpPr>
          <p:cNvPr id="6" name="Freeform 13"/>
          <p:cNvSpPr>
            <a:spLocks/>
          </p:cNvSpPr>
          <p:nvPr/>
        </p:nvSpPr>
        <p:spPr bwMode="auto">
          <a:xfrm>
            <a:off x="10164502" y="3431366"/>
            <a:ext cx="2027498"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7" name="Freeform 14"/>
          <p:cNvSpPr>
            <a:spLocks noEditPoints="1"/>
          </p:cNvSpPr>
          <p:nvPr/>
        </p:nvSpPr>
        <p:spPr bwMode="auto">
          <a:xfrm>
            <a:off x="8129058" y="2409672"/>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15"/>
          <p:cNvSpPr>
            <a:spLocks/>
          </p:cNvSpPr>
          <p:nvPr/>
        </p:nvSpPr>
        <p:spPr bwMode="auto">
          <a:xfrm>
            <a:off x="6098382" y="3018240"/>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16"/>
          <p:cNvSpPr>
            <a:spLocks/>
          </p:cNvSpPr>
          <p:nvPr/>
        </p:nvSpPr>
        <p:spPr bwMode="auto">
          <a:xfrm>
            <a:off x="4070883" y="2652781"/>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17"/>
          <p:cNvSpPr>
            <a:spLocks/>
          </p:cNvSpPr>
          <p:nvPr/>
        </p:nvSpPr>
        <p:spPr bwMode="auto">
          <a:xfrm>
            <a:off x="2035441" y="2169741"/>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8"/>
          <p:cNvSpPr>
            <a:spLocks noEditPoints="1"/>
          </p:cNvSpPr>
          <p:nvPr/>
        </p:nvSpPr>
        <p:spPr bwMode="auto">
          <a:xfrm>
            <a:off x="3175" y="2258722"/>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Rectangle 11"/>
          <p:cNvSpPr/>
          <p:nvPr/>
        </p:nvSpPr>
        <p:spPr>
          <a:xfrm>
            <a:off x="0" y="4913855"/>
            <a:ext cx="12192000" cy="19441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3" name="Straight Connector 12"/>
          <p:cNvCxnSpPr/>
          <p:nvPr/>
        </p:nvCxnSpPr>
        <p:spPr>
          <a:xfrm>
            <a:off x="7378377" y="4869587"/>
            <a:ext cx="0" cy="1404000"/>
          </a:xfrm>
          <a:prstGeom prst="line">
            <a:avLst/>
          </a:prstGeom>
          <a:ln>
            <a:no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09306" y="4927583"/>
            <a:ext cx="3453440" cy="338554"/>
          </a:xfrm>
          <a:prstGeom prst="rect">
            <a:avLst/>
          </a:prstGeom>
          <a:noFill/>
        </p:spPr>
        <p:txBody>
          <a:bodyPr wrap="square" rtlCol="0">
            <a:spAutoFit/>
          </a:bodyPr>
          <a:lstStyle/>
          <a:p>
            <a:r>
              <a:rPr lang="es-MX" sz="1600" b="1" dirty="0">
                <a:solidFill>
                  <a:schemeClr val="bg2">
                    <a:lumMod val="50000"/>
                  </a:schemeClr>
                </a:solidFill>
              </a:rPr>
              <a:t>www.bmb.mx</a:t>
            </a:r>
            <a:endParaRPr lang="id-ID" sz="1600" b="1" dirty="0">
              <a:solidFill>
                <a:schemeClr val="bg2">
                  <a:lumMod val="50000"/>
                </a:schemeClr>
              </a:solidFill>
            </a:endParaRPr>
          </a:p>
        </p:txBody>
      </p:sp>
      <p:sp>
        <p:nvSpPr>
          <p:cNvPr id="15" name="TextBox 14"/>
          <p:cNvSpPr txBox="1"/>
          <p:nvPr/>
        </p:nvSpPr>
        <p:spPr>
          <a:xfrm>
            <a:off x="8309306" y="5493407"/>
            <a:ext cx="3214678" cy="307777"/>
          </a:xfrm>
          <a:prstGeom prst="rect">
            <a:avLst/>
          </a:prstGeom>
          <a:noFill/>
        </p:spPr>
        <p:txBody>
          <a:bodyPr wrap="square" rtlCol="0">
            <a:spAutoFit/>
          </a:bodyPr>
          <a:lstStyle/>
          <a:p>
            <a:r>
              <a:rPr lang="es-MX" sz="1400" dirty="0" err="1">
                <a:solidFill>
                  <a:schemeClr val="bg2">
                    <a:lumMod val="50000"/>
                  </a:schemeClr>
                </a:solidFill>
              </a:rPr>
              <a:t>asesoria</a:t>
            </a:r>
            <a:r>
              <a:rPr lang="id-ID" sz="1400" dirty="0">
                <a:solidFill>
                  <a:schemeClr val="bg2">
                    <a:lumMod val="50000"/>
                  </a:schemeClr>
                </a:solidFill>
              </a:rPr>
              <a:t>@</a:t>
            </a:r>
            <a:r>
              <a:rPr lang="es-MX" sz="1400" dirty="0" err="1">
                <a:solidFill>
                  <a:schemeClr val="bg2">
                    <a:lumMod val="50000"/>
                  </a:schemeClr>
                </a:solidFill>
              </a:rPr>
              <a:t>ibizabmb</a:t>
            </a:r>
            <a:r>
              <a:rPr lang="id-ID" sz="1400" dirty="0">
                <a:solidFill>
                  <a:schemeClr val="bg2">
                    <a:lumMod val="50000"/>
                  </a:schemeClr>
                </a:solidFill>
              </a:rPr>
              <a:t>.com</a:t>
            </a:r>
          </a:p>
        </p:txBody>
      </p:sp>
      <p:sp>
        <p:nvSpPr>
          <p:cNvPr id="16" name="TextBox 15"/>
          <p:cNvSpPr txBox="1"/>
          <p:nvPr/>
        </p:nvSpPr>
        <p:spPr>
          <a:xfrm>
            <a:off x="8309306" y="5948500"/>
            <a:ext cx="3214678" cy="307777"/>
          </a:xfrm>
          <a:prstGeom prst="rect">
            <a:avLst/>
          </a:prstGeom>
          <a:noFill/>
        </p:spPr>
        <p:txBody>
          <a:bodyPr wrap="square" rtlCol="0">
            <a:spAutoFit/>
          </a:bodyPr>
          <a:lstStyle/>
          <a:p>
            <a:r>
              <a:rPr lang="id-ID" sz="1400" dirty="0">
                <a:solidFill>
                  <a:schemeClr val="bg2">
                    <a:lumMod val="50000"/>
                  </a:schemeClr>
                </a:solidFill>
              </a:rPr>
              <a:t>+</a:t>
            </a:r>
            <a:r>
              <a:rPr lang="es-MX" sz="1400" dirty="0">
                <a:solidFill>
                  <a:schemeClr val="bg2">
                    <a:lumMod val="50000"/>
                  </a:schemeClr>
                </a:solidFill>
              </a:rPr>
              <a:t>52 722 640 8933</a:t>
            </a:r>
            <a:endParaRPr lang="id-ID" sz="1400" dirty="0">
              <a:solidFill>
                <a:schemeClr val="bg2">
                  <a:lumMod val="50000"/>
                </a:schemeClr>
              </a:solidFill>
            </a:endParaRPr>
          </a:p>
        </p:txBody>
      </p:sp>
      <p:sp>
        <p:nvSpPr>
          <p:cNvPr id="17" name="TextBox 16"/>
          <p:cNvSpPr txBox="1"/>
          <p:nvPr/>
        </p:nvSpPr>
        <p:spPr>
          <a:xfrm>
            <a:off x="452064" y="5831800"/>
            <a:ext cx="5900205" cy="369332"/>
          </a:xfrm>
          <a:prstGeom prst="rect">
            <a:avLst/>
          </a:prstGeom>
          <a:noFill/>
        </p:spPr>
        <p:txBody>
          <a:bodyPr wrap="none" rtlCol="0">
            <a:spAutoFit/>
          </a:bodyPr>
          <a:lstStyle/>
          <a:p>
            <a:r>
              <a:rPr lang="es-MX" b="1" dirty="0">
                <a:solidFill>
                  <a:schemeClr val="bg2">
                    <a:lumMod val="50000"/>
                  </a:schemeClr>
                </a:solidFill>
                <a:latin typeface="+mj-lt"/>
              </a:rPr>
              <a:t>Trabajamos  con  personas  y  empresas  que  buscan sobresalir</a:t>
            </a:r>
            <a:endParaRPr lang="en-US" b="1" dirty="0">
              <a:solidFill>
                <a:schemeClr val="bg2">
                  <a:lumMod val="50000"/>
                </a:schemeClr>
              </a:solidFill>
              <a:latin typeface="+mj-lt"/>
            </a:endParaRPr>
          </a:p>
        </p:txBody>
      </p:sp>
      <p:sp>
        <p:nvSpPr>
          <p:cNvPr id="18" name="TextBox 17"/>
          <p:cNvSpPr txBox="1"/>
          <p:nvPr/>
        </p:nvSpPr>
        <p:spPr>
          <a:xfrm>
            <a:off x="452062" y="5073805"/>
            <a:ext cx="7047301" cy="923330"/>
          </a:xfrm>
          <a:prstGeom prst="rect">
            <a:avLst/>
          </a:prstGeom>
          <a:noFill/>
        </p:spPr>
        <p:txBody>
          <a:bodyPr wrap="square" rtlCol="0">
            <a:spAutoFit/>
          </a:bodyPr>
          <a:lstStyle/>
          <a:p>
            <a:r>
              <a:rPr lang="es-MX" sz="5400" dirty="0">
                <a:solidFill>
                  <a:schemeClr val="bg2">
                    <a:lumMod val="50000"/>
                  </a:schemeClr>
                </a:solidFill>
                <a:latin typeface="+mj-lt"/>
              </a:rPr>
              <a:t>Muchas gracias</a:t>
            </a:r>
            <a:endParaRPr lang="en-US" sz="5400" dirty="0">
              <a:solidFill>
                <a:schemeClr val="bg2">
                  <a:lumMod val="50000"/>
                </a:schemeClr>
              </a:solidFill>
              <a:latin typeface="+mj-lt"/>
            </a:endParaRPr>
          </a:p>
        </p:txBody>
      </p:sp>
      <p:grpSp>
        <p:nvGrpSpPr>
          <p:cNvPr id="19" name="Group 18"/>
          <p:cNvGrpSpPr/>
          <p:nvPr/>
        </p:nvGrpSpPr>
        <p:grpSpPr>
          <a:xfrm>
            <a:off x="7959814" y="5548421"/>
            <a:ext cx="301370" cy="189603"/>
            <a:chOff x="5978526" y="1625601"/>
            <a:chExt cx="239713" cy="150812"/>
          </a:xfrm>
          <a:solidFill>
            <a:schemeClr val="bg2">
              <a:lumMod val="50000"/>
            </a:schemeClr>
          </a:solidFill>
        </p:grpSpPr>
        <p:sp>
          <p:nvSpPr>
            <p:cNvPr id="20" name="Freeform 108"/>
            <p:cNvSpPr>
              <a:spLocks/>
            </p:cNvSpPr>
            <p:nvPr/>
          </p:nvSpPr>
          <p:spPr bwMode="auto">
            <a:xfrm>
              <a:off x="5992813" y="1625601"/>
              <a:ext cx="214313" cy="95250"/>
            </a:xfrm>
            <a:custGeom>
              <a:avLst/>
              <a:gdLst>
                <a:gd name="T0" fmla="*/ 135 w 135"/>
                <a:gd name="T1" fmla="*/ 0 h 60"/>
                <a:gd name="T2" fmla="*/ 132 w 135"/>
                <a:gd name="T3" fmla="*/ 0 h 60"/>
                <a:gd name="T4" fmla="*/ 0 w 135"/>
                <a:gd name="T5" fmla="*/ 0 h 60"/>
                <a:gd name="T6" fmla="*/ 0 w 135"/>
                <a:gd name="T7" fmla="*/ 0 h 60"/>
                <a:gd name="T8" fmla="*/ 66 w 135"/>
                <a:gd name="T9" fmla="*/ 60 h 60"/>
                <a:gd name="T10" fmla="*/ 135 w 135"/>
                <a:gd name="T11" fmla="*/ 0 h 60"/>
              </a:gdLst>
              <a:ahLst/>
              <a:cxnLst>
                <a:cxn ang="0">
                  <a:pos x="T0" y="T1"/>
                </a:cxn>
                <a:cxn ang="0">
                  <a:pos x="T2" y="T3"/>
                </a:cxn>
                <a:cxn ang="0">
                  <a:pos x="T4" y="T5"/>
                </a:cxn>
                <a:cxn ang="0">
                  <a:pos x="T6" y="T7"/>
                </a:cxn>
                <a:cxn ang="0">
                  <a:pos x="T8" y="T9"/>
                </a:cxn>
                <a:cxn ang="0">
                  <a:pos x="T10" y="T11"/>
                </a:cxn>
              </a:cxnLst>
              <a:rect l="0" t="0" r="r" b="b"/>
              <a:pathLst>
                <a:path w="135" h="60">
                  <a:moveTo>
                    <a:pt x="135" y="0"/>
                  </a:moveTo>
                  <a:lnTo>
                    <a:pt x="132" y="0"/>
                  </a:lnTo>
                  <a:lnTo>
                    <a:pt x="0" y="0"/>
                  </a:lnTo>
                  <a:lnTo>
                    <a:pt x="0" y="0"/>
                  </a:lnTo>
                  <a:lnTo>
                    <a:pt x="66" y="60"/>
                  </a:lnTo>
                  <a:lnTo>
                    <a:pt x="1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solidFill>
                  <a:schemeClr val="bg2">
                    <a:lumMod val="50000"/>
                  </a:schemeClr>
                </a:solidFill>
              </a:endParaRPr>
            </a:p>
          </p:txBody>
        </p:sp>
        <p:sp>
          <p:nvSpPr>
            <p:cNvPr id="21" name="Freeform 109"/>
            <p:cNvSpPr>
              <a:spLocks/>
            </p:cNvSpPr>
            <p:nvPr/>
          </p:nvSpPr>
          <p:spPr bwMode="auto">
            <a:xfrm>
              <a:off x="6143626" y="1638301"/>
              <a:ext cx="74613" cy="130175"/>
            </a:xfrm>
            <a:custGeom>
              <a:avLst/>
              <a:gdLst>
                <a:gd name="T0" fmla="*/ 20 w 20"/>
                <a:gd name="T1" fmla="*/ 0 h 35"/>
                <a:gd name="T2" fmla="*/ 0 w 20"/>
                <a:gd name="T3" fmla="*/ 17 h 35"/>
                <a:gd name="T4" fmla="*/ 19 w 20"/>
                <a:gd name="T5" fmla="*/ 35 h 35"/>
                <a:gd name="T6" fmla="*/ 20 w 20"/>
                <a:gd name="T7" fmla="*/ 33 h 35"/>
                <a:gd name="T8" fmla="*/ 20 w 20"/>
                <a:gd name="T9" fmla="*/ 1 h 35"/>
                <a:gd name="T10" fmla="*/ 20 w 20"/>
                <a:gd name="T11" fmla="*/ 0 h 35"/>
              </a:gdLst>
              <a:ahLst/>
              <a:cxnLst>
                <a:cxn ang="0">
                  <a:pos x="T0" y="T1"/>
                </a:cxn>
                <a:cxn ang="0">
                  <a:pos x="T2" y="T3"/>
                </a:cxn>
                <a:cxn ang="0">
                  <a:pos x="T4" y="T5"/>
                </a:cxn>
                <a:cxn ang="0">
                  <a:pos x="T6" y="T7"/>
                </a:cxn>
                <a:cxn ang="0">
                  <a:pos x="T8" y="T9"/>
                </a:cxn>
                <a:cxn ang="0">
                  <a:pos x="T10" y="T11"/>
                </a:cxn>
              </a:cxnLst>
              <a:rect l="0" t="0" r="r" b="b"/>
              <a:pathLst>
                <a:path w="20" h="35">
                  <a:moveTo>
                    <a:pt x="20" y="0"/>
                  </a:moveTo>
                  <a:cubicBezTo>
                    <a:pt x="0" y="17"/>
                    <a:pt x="0" y="17"/>
                    <a:pt x="0" y="17"/>
                  </a:cubicBezTo>
                  <a:cubicBezTo>
                    <a:pt x="19" y="35"/>
                    <a:pt x="19" y="35"/>
                    <a:pt x="19" y="35"/>
                  </a:cubicBezTo>
                  <a:cubicBezTo>
                    <a:pt x="20" y="34"/>
                    <a:pt x="20" y="34"/>
                    <a:pt x="20" y="33"/>
                  </a:cubicBezTo>
                  <a:cubicBezTo>
                    <a:pt x="20" y="1"/>
                    <a:pt x="20" y="1"/>
                    <a:pt x="20" y="1"/>
                  </a:cubicBezTo>
                  <a:cubicBezTo>
                    <a:pt x="20" y="1"/>
                    <a:pt x="20"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solidFill>
                  <a:schemeClr val="bg2">
                    <a:lumMod val="50000"/>
                  </a:schemeClr>
                </a:solidFill>
              </a:endParaRPr>
            </a:p>
          </p:txBody>
        </p:sp>
        <p:sp>
          <p:nvSpPr>
            <p:cNvPr id="22" name="Freeform 110"/>
            <p:cNvSpPr>
              <a:spLocks/>
            </p:cNvSpPr>
            <p:nvPr/>
          </p:nvSpPr>
          <p:spPr bwMode="auto">
            <a:xfrm>
              <a:off x="5978526" y="1633538"/>
              <a:ext cx="74613" cy="134938"/>
            </a:xfrm>
            <a:custGeom>
              <a:avLst/>
              <a:gdLst>
                <a:gd name="T0" fmla="*/ 0 w 20"/>
                <a:gd name="T1" fmla="*/ 0 h 36"/>
                <a:gd name="T2" fmla="*/ 0 w 20"/>
                <a:gd name="T3" fmla="*/ 2 h 36"/>
                <a:gd name="T4" fmla="*/ 0 w 20"/>
                <a:gd name="T5" fmla="*/ 34 h 36"/>
                <a:gd name="T6" fmla="*/ 0 w 20"/>
                <a:gd name="T7" fmla="*/ 36 h 36"/>
                <a:gd name="T8" fmla="*/ 20 w 20"/>
                <a:gd name="T9" fmla="*/ 18 h 36"/>
                <a:gd name="T10" fmla="*/ 0 w 20"/>
                <a:gd name="T11" fmla="*/ 0 h 36"/>
              </a:gdLst>
              <a:ahLst/>
              <a:cxnLst>
                <a:cxn ang="0">
                  <a:pos x="T0" y="T1"/>
                </a:cxn>
                <a:cxn ang="0">
                  <a:pos x="T2" y="T3"/>
                </a:cxn>
                <a:cxn ang="0">
                  <a:pos x="T4" y="T5"/>
                </a:cxn>
                <a:cxn ang="0">
                  <a:pos x="T6" y="T7"/>
                </a:cxn>
                <a:cxn ang="0">
                  <a:pos x="T8" y="T9"/>
                </a:cxn>
                <a:cxn ang="0">
                  <a:pos x="T10" y="T11"/>
                </a:cxn>
              </a:cxnLst>
              <a:rect l="0" t="0" r="r" b="b"/>
              <a:pathLst>
                <a:path w="20" h="36">
                  <a:moveTo>
                    <a:pt x="0" y="0"/>
                  </a:moveTo>
                  <a:cubicBezTo>
                    <a:pt x="0" y="1"/>
                    <a:pt x="0" y="1"/>
                    <a:pt x="0" y="2"/>
                  </a:cubicBezTo>
                  <a:cubicBezTo>
                    <a:pt x="0" y="34"/>
                    <a:pt x="0" y="34"/>
                    <a:pt x="0" y="34"/>
                  </a:cubicBezTo>
                  <a:cubicBezTo>
                    <a:pt x="0" y="35"/>
                    <a:pt x="0" y="35"/>
                    <a:pt x="0" y="36"/>
                  </a:cubicBezTo>
                  <a:cubicBezTo>
                    <a:pt x="20" y="18"/>
                    <a:pt x="20" y="18"/>
                    <a:pt x="20" y="18"/>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solidFill>
                  <a:schemeClr val="bg2">
                    <a:lumMod val="50000"/>
                  </a:schemeClr>
                </a:solidFill>
              </a:endParaRPr>
            </a:p>
          </p:txBody>
        </p:sp>
        <p:sp>
          <p:nvSpPr>
            <p:cNvPr id="23" name="Freeform 111"/>
            <p:cNvSpPr>
              <a:spLocks/>
            </p:cNvSpPr>
            <p:nvPr/>
          </p:nvSpPr>
          <p:spPr bwMode="auto">
            <a:xfrm>
              <a:off x="5992813" y="1712913"/>
              <a:ext cx="209550" cy="63500"/>
            </a:xfrm>
            <a:custGeom>
              <a:avLst/>
              <a:gdLst>
                <a:gd name="T0" fmla="*/ 66 w 132"/>
                <a:gd name="T1" fmla="*/ 19 h 40"/>
                <a:gd name="T2" fmla="*/ 45 w 132"/>
                <a:gd name="T3" fmla="*/ 0 h 40"/>
                <a:gd name="T4" fmla="*/ 0 w 132"/>
                <a:gd name="T5" fmla="*/ 40 h 40"/>
                <a:gd name="T6" fmla="*/ 0 w 132"/>
                <a:gd name="T7" fmla="*/ 40 h 40"/>
                <a:gd name="T8" fmla="*/ 132 w 132"/>
                <a:gd name="T9" fmla="*/ 40 h 40"/>
                <a:gd name="T10" fmla="*/ 88 w 132"/>
                <a:gd name="T11" fmla="*/ 0 h 40"/>
                <a:gd name="T12" fmla="*/ 66 w 132"/>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132" h="40">
                  <a:moveTo>
                    <a:pt x="66" y="19"/>
                  </a:moveTo>
                  <a:lnTo>
                    <a:pt x="45" y="0"/>
                  </a:lnTo>
                  <a:lnTo>
                    <a:pt x="0" y="40"/>
                  </a:lnTo>
                  <a:lnTo>
                    <a:pt x="0" y="40"/>
                  </a:lnTo>
                  <a:lnTo>
                    <a:pt x="132" y="40"/>
                  </a:lnTo>
                  <a:lnTo>
                    <a:pt x="88" y="0"/>
                  </a:lnTo>
                  <a:lnTo>
                    <a:pt x="66"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solidFill>
                  <a:schemeClr val="bg2">
                    <a:lumMod val="50000"/>
                  </a:schemeClr>
                </a:solidFill>
              </a:endParaRPr>
            </a:p>
          </p:txBody>
        </p:sp>
      </p:grpSp>
      <p:grpSp>
        <p:nvGrpSpPr>
          <p:cNvPr id="25" name="Group 24"/>
          <p:cNvGrpSpPr/>
          <p:nvPr/>
        </p:nvGrpSpPr>
        <p:grpSpPr>
          <a:xfrm>
            <a:off x="7958376" y="5949617"/>
            <a:ext cx="304246" cy="286112"/>
            <a:chOff x="9344026" y="1160463"/>
            <a:chExt cx="239713" cy="225425"/>
          </a:xfrm>
          <a:solidFill>
            <a:schemeClr val="bg2">
              <a:lumMod val="50000"/>
            </a:schemeClr>
          </a:solidFill>
        </p:grpSpPr>
        <p:sp>
          <p:nvSpPr>
            <p:cNvPr id="26" name="Freeform 65"/>
            <p:cNvSpPr>
              <a:spLocks/>
            </p:cNvSpPr>
            <p:nvPr/>
          </p:nvSpPr>
          <p:spPr bwMode="auto">
            <a:xfrm>
              <a:off x="9344026" y="1160463"/>
              <a:ext cx="239713" cy="90488"/>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solidFill>
                  <a:schemeClr val="bg2">
                    <a:lumMod val="50000"/>
                  </a:schemeClr>
                </a:solidFill>
              </a:endParaRPr>
            </a:p>
          </p:txBody>
        </p:sp>
        <p:sp>
          <p:nvSpPr>
            <p:cNvPr id="27" name="Oval 66"/>
            <p:cNvSpPr>
              <a:spLocks noChangeArrowheads="1"/>
            </p:cNvSpPr>
            <p:nvPr/>
          </p:nvSpPr>
          <p:spPr bwMode="auto">
            <a:xfrm>
              <a:off x="9432926" y="1295401"/>
              <a:ext cx="60325" cy="603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id-ID">
                <a:solidFill>
                  <a:schemeClr val="bg2">
                    <a:lumMod val="50000"/>
                  </a:schemeClr>
                </a:solidFill>
              </a:endParaRPr>
            </a:p>
          </p:txBody>
        </p:sp>
        <p:sp>
          <p:nvSpPr>
            <p:cNvPr id="28" name="Freeform 67"/>
            <p:cNvSpPr>
              <a:spLocks noEditPoints="1"/>
            </p:cNvSpPr>
            <p:nvPr/>
          </p:nvSpPr>
          <p:spPr bwMode="auto">
            <a:xfrm>
              <a:off x="9358313" y="1220788"/>
              <a:ext cx="211138" cy="165100"/>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id-ID">
                <a:solidFill>
                  <a:schemeClr val="bg2">
                    <a:lumMod val="50000"/>
                  </a:schemeClr>
                </a:solidFill>
              </a:endParaRPr>
            </a:p>
          </p:txBody>
        </p:sp>
      </p:grpSp>
      <p:sp>
        <p:nvSpPr>
          <p:cNvPr id="32" name="Freeform 171"/>
          <p:cNvSpPr>
            <a:spLocks noEditPoints="1"/>
          </p:cNvSpPr>
          <p:nvPr/>
        </p:nvSpPr>
        <p:spPr bwMode="auto">
          <a:xfrm>
            <a:off x="7941026" y="4951979"/>
            <a:ext cx="322182" cy="322182"/>
          </a:xfrm>
          <a:custGeom>
            <a:avLst/>
            <a:gdLst>
              <a:gd name="T0" fmla="*/ 0 w 136"/>
              <a:gd name="T1" fmla="*/ 68 h 136"/>
              <a:gd name="T2" fmla="*/ 136 w 136"/>
              <a:gd name="T3" fmla="*/ 68 h 136"/>
              <a:gd name="T4" fmla="*/ 63 w 136"/>
              <a:gd name="T5" fmla="*/ 40 h 136"/>
              <a:gd name="T6" fmla="*/ 63 w 136"/>
              <a:gd name="T7" fmla="*/ 12 h 136"/>
              <a:gd name="T8" fmla="*/ 63 w 136"/>
              <a:gd name="T9" fmla="*/ 51 h 136"/>
              <a:gd name="T10" fmla="*/ 41 w 136"/>
              <a:gd name="T11" fmla="*/ 63 h 136"/>
              <a:gd name="T12" fmla="*/ 63 w 136"/>
              <a:gd name="T13" fmla="*/ 51 h 136"/>
              <a:gd name="T14" fmla="*/ 63 w 136"/>
              <a:gd name="T15" fmla="*/ 86 h 136"/>
              <a:gd name="T16" fmla="*/ 41 w 136"/>
              <a:gd name="T17" fmla="*/ 73 h 136"/>
              <a:gd name="T18" fmla="*/ 63 w 136"/>
              <a:gd name="T19" fmla="*/ 96 h 136"/>
              <a:gd name="T20" fmla="*/ 45 w 136"/>
              <a:gd name="T21" fmla="*/ 100 h 136"/>
              <a:gd name="T22" fmla="*/ 74 w 136"/>
              <a:gd name="T23" fmla="*/ 96 h 136"/>
              <a:gd name="T24" fmla="*/ 74 w 136"/>
              <a:gd name="T25" fmla="*/ 124 h 136"/>
              <a:gd name="T26" fmla="*/ 74 w 136"/>
              <a:gd name="T27" fmla="*/ 86 h 136"/>
              <a:gd name="T28" fmla="*/ 96 w 136"/>
              <a:gd name="T29" fmla="*/ 73 h 136"/>
              <a:gd name="T30" fmla="*/ 74 w 136"/>
              <a:gd name="T31" fmla="*/ 86 h 136"/>
              <a:gd name="T32" fmla="*/ 74 w 136"/>
              <a:gd name="T33" fmla="*/ 51 h 136"/>
              <a:gd name="T34" fmla="*/ 96 w 136"/>
              <a:gd name="T35" fmla="*/ 63 h 136"/>
              <a:gd name="T36" fmla="*/ 74 w 136"/>
              <a:gd name="T37" fmla="*/ 40 h 136"/>
              <a:gd name="T38" fmla="*/ 92 w 136"/>
              <a:gd name="T39" fmla="*/ 36 h 136"/>
              <a:gd name="T40" fmla="*/ 94 w 136"/>
              <a:gd name="T41" fmla="*/ 16 h 136"/>
              <a:gd name="T42" fmla="*/ 101 w 136"/>
              <a:gd name="T43" fmla="*/ 31 h 136"/>
              <a:gd name="T44" fmla="*/ 36 w 136"/>
              <a:gd name="T45" fmla="*/ 31 h 136"/>
              <a:gd name="T46" fmla="*/ 43 w 136"/>
              <a:gd name="T47" fmla="*/ 16 h 136"/>
              <a:gd name="T48" fmla="*/ 33 w 136"/>
              <a:gd name="T49" fmla="*/ 42 h 136"/>
              <a:gd name="T50" fmla="*/ 11 w 136"/>
              <a:gd name="T51" fmla="*/ 63 h 136"/>
              <a:gd name="T52" fmla="*/ 33 w 136"/>
              <a:gd name="T53" fmla="*/ 42 h 136"/>
              <a:gd name="T54" fmla="*/ 33 w 136"/>
              <a:gd name="T55" fmla="*/ 95 h 136"/>
              <a:gd name="T56" fmla="*/ 11 w 136"/>
              <a:gd name="T57" fmla="*/ 73 h 136"/>
              <a:gd name="T58" fmla="*/ 36 w 136"/>
              <a:gd name="T59" fmla="*/ 105 h 136"/>
              <a:gd name="T60" fmla="*/ 29 w 136"/>
              <a:gd name="T61" fmla="*/ 110 h 136"/>
              <a:gd name="T62" fmla="*/ 101 w 136"/>
              <a:gd name="T63" fmla="*/ 105 h 136"/>
              <a:gd name="T64" fmla="*/ 94 w 136"/>
              <a:gd name="T65" fmla="*/ 120 h 136"/>
              <a:gd name="T66" fmla="*/ 104 w 136"/>
              <a:gd name="T67" fmla="*/ 95 h 136"/>
              <a:gd name="T68" fmla="*/ 126 w 136"/>
              <a:gd name="T69" fmla="*/ 73 h 136"/>
              <a:gd name="T70" fmla="*/ 104 w 136"/>
              <a:gd name="T71" fmla="*/ 95 h 136"/>
              <a:gd name="T72" fmla="*/ 104 w 136"/>
              <a:gd name="T73" fmla="*/ 42 h 136"/>
              <a:gd name="T74" fmla="*/ 126 w 136"/>
              <a:gd name="T7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6">
                <a:moveTo>
                  <a:pt x="68" y="0"/>
                </a:moveTo>
                <a:cubicBezTo>
                  <a:pt x="31" y="0"/>
                  <a:pt x="0" y="30"/>
                  <a:pt x="0" y="68"/>
                </a:cubicBezTo>
                <a:cubicBezTo>
                  <a:pt x="0" y="105"/>
                  <a:pt x="31" y="136"/>
                  <a:pt x="68" y="136"/>
                </a:cubicBezTo>
                <a:cubicBezTo>
                  <a:pt x="106" y="136"/>
                  <a:pt x="136" y="105"/>
                  <a:pt x="136" y="68"/>
                </a:cubicBezTo>
                <a:cubicBezTo>
                  <a:pt x="136" y="30"/>
                  <a:pt x="106" y="0"/>
                  <a:pt x="68" y="0"/>
                </a:cubicBezTo>
                <a:close/>
                <a:moveTo>
                  <a:pt x="63" y="40"/>
                </a:moveTo>
                <a:cubicBezTo>
                  <a:pt x="57" y="40"/>
                  <a:pt x="51" y="38"/>
                  <a:pt x="45" y="36"/>
                </a:cubicBezTo>
                <a:cubicBezTo>
                  <a:pt x="49" y="23"/>
                  <a:pt x="56" y="15"/>
                  <a:pt x="63" y="12"/>
                </a:cubicBezTo>
                <a:lnTo>
                  <a:pt x="63" y="40"/>
                </a:lnTo>
                <a:close/>
                <a:moveTo>
                  <a:pt x="63" y="51"/>
                </a:moveTo>
                <a:cubicBezTo>
                  <a:pt x="63" y="63"/>
                  <a:pt x="63" y="63"/>
                  <a:pt x="63" y="63"/>
                </a:cubicBezTo>
                <a:cubicBezTo>
                  <a:pt x="41" y="63"/>
                  <a:pt x="41" y="63"/>
                  <a:pt x="41" y="63"/>
                </a:cubicBezTo>
                <a:cubicBezTo>
                  <a:pt x="41" y="57"/>
                  <a:pt x="41" y="51"/>
                  <a:pt x="43" y="46"/>
                </a:cubicBezTo>
                <a:cubicBezTo>
                  <a:pt x="49" y="49"/>
                  <a:pt x="56" y="50"/>
                  <a:pt x="63" y="51"/>
                </a:cubicBezTo>
                <a:close/>
                <a:moveTo>
                  <a:pt x="63" y="73"/>
                </a:moveTo>
                <a:cubicBezTo>
                  <a:pt x="63" y="86"/>
                  <a:pt x="63" y="86"/>
                  <a:pt x="63" y="86"/>
                </a:cubicBezTo>
                <a:cubicBezTo>
                  <a:pt x="56" y="86"/>
                  <a:pt x="49" y="88"/>
                  <a:pt x="43" y="90"/>
                </a:cubicBezTo>
                <a:cubicBezTo>
                  <a:pt x="42" y="85"/>
                  <a:pt x="41" y="79"/>
                  <a:pt x="41" y="73"/>
                </a:cubicBezTo>
                <a:lnTo>
                  <a:pt x="63" y="73"/>
                </a:lnTo>
                <a:close/>
                <a:moveTo>
                  <a:pt x="63" y="96"/>
                </a:moveTo>
                <a:cubicBezTo>
                  <a:pt x="63" y="124"/>
                  <a:pt x="63" y="124"/>
                  <a:pt x="63" y="124"/>
                </a:cubicBezTo>
                <a:cubicBezTo>
                  <a:pt x="56" y="121"/>
                  <a:pt x="50" y="113"/>
                  <a:pt x="45" y="100"/>
                </a:cubicBezTo>
                <a:cubicBezTo>
                  <a:pt x="51" y="98"/>
                  <a:pt x="57" y="97"/>
                  <a:pt x="63" y="96"/>
                </a:cubicBezTo>
                <a:close/>
                <a:moveTo>
                  <a:pt x="74" y="96"/>
                </a:moveTo>
                <a:cubicBezTo>
                  <a:pt x="80" y="97"/>
                  <a:pt x="86" y="98"/>
                  <a:pt x="91" y="100"/>
                </a:cubicBezTo>
                <a:cubicBezTo>
                  <a:pt x="87" y="113"/>
                  <a:pt x="80" y="121"/>
                  <a:pt x="74" y="124"/>
                </a:cubicBezTo>
                <a:lnTo>
                  <a:pt x="74" y="96"/>
                </a:lnTo>
                <a:close/>
                <a:moveTo>
                  <a:pt x="74" y="86"/>
                </a:moveTo>
                <a:cubicBezTo>
                  <a:pt x="74" y="73"/>
                  <a:pt x="74" y="73"/>
                  <a:pt x="74" y="73"/>
                </a:cubicBezTo>
                <a:cubicBezTo>
                  <a:pt x="96" y="73"/>
                  <a:pt x="96" y="73"/>
                  <a:pt x="96" y="73"/>
                </a:cubicBezTo>
                <a:cubicBezTo>
                  <a:pt x="96" y="79"/>
                  <a:pt x="95" y="85"/>
                  <a:pt x="94" y="90"/>
                </a:cubicBezTo>
                <a:cubicBezTo>
                  <a:pt x="87" y="88"/>
                  <a:pt x="81" y="86"/>
                  <a:pt x="74" y="86"/>
                </a:cubicBezTo>
                <a:close/>
                <a:moveTo>
                  <a:pt x="74" y="63"/>
                </a:moveTo>
                <a:cubicBezTo>
                  <a:pt x="74" y="51"/>
                  <a:pt x="74" y="51"/>
                  <a:pt x="74" y="51"/>
                </a:cubicBezTo>
                <a:cubicBezTo>
                  <a:pt x="81" y="50"/>
                  <a:pt x="88" y="49"/>
                  <a:pt x="94" y="46"/>
                </a:cubicBezTo>
                <a:cubicBezTo>
                  <a:pt x="95" y="51"/>
                  <a:pt x="96" y="57"/>
                  <a:pt x="96" y="63"/>
                </a:cubicBezTo>
                <a:lnTo>
                  <a:pt x="74" y="63"/>
                </a:lnTo>
                <a:close/>
                <a:moveTo>
                  <a:pt x="74" y="40"/>
                </a:moveTo>
                <a:cubicBezTo>
                  <a:pt x="74" y="12"/>
                  <a:pt x="74" y="12"/>
                  <a:pt x="74" y="12"/>
                </a:cubicBezTo>
                <a:cubicBezTo>
                  <a:pt x="81" y="15"/>
                  <a:pt x="87" y="23"/>
                  <a:pt x="92" y="36"/>
                </a:cubicBezTo>
                <a:cubicBezTo>
                  <a:pt x="86" y="38"/>
                  <a:pt x="80" y="40"/>
                  <a:pt x="74" y="40"/>
                </a:cubicBezTo>
                <a:close/>
                <a:moveTo>
                  <a:pt x="94" y="16"/>
                </a:moveTo>
                <a:cubicBezTo>
                  <a:pt x="99" y="19"/>
                  <a:pt x="104" y="22"/>
                  <a:pt x="108" y="26"/>
                </a:cubicBezTo>
                <a:cubicBezTo>
                  <a:pt x="106" y="28"/>
                  <a:pt x="103" y="30"/>
                  <a:pt x="101" y="31"/>
                </a:cubicBezTo>
                <a:cubicBezTo>
                  <a:pt x="99" y="26"/>
                  <a:pt x="97" y="21"/>
                  <a:pt x="94" y="16"/>
                </a:cubicBezTo>
                <a:close/>
                <a:moveTo>
                  <a:pt x="36" y="31"/>
                </a:moveTo>
                <a:cubicBezTo>
                  <a:pt x="33" y="30"/>
                  <a:pt x="31" y="28"/>
                  <a:pt x="29" y="26"/>
                </a:cubicBezTo>
                <a:cubicBezTo>
                  <a:pt x="33" y="22"/>
                  <a:pt x="38" y="19"/>
                  <a:pt x="43" y="16"/>
                </a:cubicBezTo>
                <a:cubicBezTo>
                  <a:pt x="40" y="21"/>
                  <a:pt x="38" y="26"/>
                  <a:pt x="36" y="31"/>
                </a:cubicBezTo>
                <a:close/>
                <a:moveTo>
                  <a:pt x="33" y="42"/>
                </a:moveTo>
                <a:cubicBezTo>
                  <a:pt x="31" y="48"/>
                  <a:pt x="30" y="55"/>
                  <a:pt x="30" y="63"/>
                </a:cubicBezTo>
                <a:cubicBezTo>
                  <a:pt x="11" y="63"/>
                  <a:pt x="11" y="63"/>
                  <a:pt x="11" y="63"/>
                </a:cubicBezTo>
                <a:cubicBezTo>
                  <a:pt x="12" y="52"/>
                  <a:pt x="16" y="43"/>
                  <a:pt x="22" y="34"/>
                </a:cubicBezTo>
                <a:cubicBezTo>
                  <a:pt x="25" y="37"/>
                  <a:pt x="29" y="40"/>
                  <a:pt x="33" y="42"/>
                </a:cubicBezTo>
                <a:close/>
                <a:moveTo>
                  <a:pt x="30" y="73"/>
                </a:moveTo>
                <a:cubicBezTo>
                  <a:pt x="30" y="81"/>
                  <a:pt x="31" y="88"/>
                  <a:pt x="33" y="95"/>
                </a:cubicBezTo>
                <a:cubicBezTo>
                  <a:pt x="29" y="97"/>
                  <a:pt x="25" y="99"/>
                  <a:pt x="22" y="102"/>
                </a:cubicBezTo>
                <a:cubicBezTo>
                  <a:pt x="16" y="94"/>
                  <a:pt x="12" y="84"/>
                  <a:pt x="11" y="73"/>
                </a:cubicBezTo>
                <a:lnTo>
                  <a:pt x="30" y="73"/>
                </a:lnTo>
                <a:close/>
                <a:moveTo>
                  <a:pt x="36" y="105"/>
                </a:moveTo>
                <a:cubicBezTo>
                  <a:pt x="38" y="110"/>
                  <a:pt x="40" y="115"/>
                  <a:pt x="43" y="120"/>
                </a:cubicBezTo>
                <a:cubicBezTo>
                  <a:pt x="38" y="117"/>
                  <a:pt x="33" y="114"/>
                  <a:pt x="29" y="110"/>
                </a:cubicBezTo>
                <a:cubicBezTo>
                  <a:pt x="31" y="108"/>
                  <a:pt x="34" y="106"/>
                  <a:pt x="36" y="105"/>
                </a:cubicBezTo>
                <a:close/>
                <a:moveTo>
                  <a:pt x="101" y="105"/>
                </a:moveTo>
                <a:cubicBezTo>
                  <a:pt x="103" y="106"/>
                  <a:pt x="106" y="108"/>
                  <a:pt x="108" y="110"/>
                </a:cubicBezTo>
                <a:cubicBezTo>
                  <a:pt x="104" y="114"/>
                  <a:pt x="99" y="117"/>
                  <a:pt x="94" y="120"/>
                </a:cubicBezTo>
                <a:cubicBezTo>
                  <a:pt x="96" y="115"/>
                  <a:pt x="99" y="110"/>
                  <a:pt x="101" y="105"/>
                </a:cubicBezTo>
                <a:close/>
                <a:moveTo>
                  <a:pt x="104" y="95"/>
                </a:moveTo>
                <a:cubicBezTo>
                  <a:pt x="105" y="88"/>
                  <a:pt x="106" y="81"/>
                  <a:pt x="107" y="73"/>
                </a:cubicBezTo>
                <a:cubicBezTo>
                  <a:pt x="126" y="73"/>
                  <a:pt x="126" y="73"/>
                  <a:pt x="126" y="73"/>
                </a:cubicBezTo>
                <a:cubicBezTo>
                  <a:pt x="125" y="84"/>
                  <a:pt x="121" y="94"/>
                  <a:pt x="115" y="102"/>
                </a:cubicBezTo>
                <a:cubicBezTo>
                  <a:pt x="111" y="99"/>
                  <a:pt x="108" y="97"/>
                  <a:pt x="104" y="95"/>
                </a:cubicBezTo>
                <a:close/>
                <a:moveTo>
                  <a:pt x="107" y="63"/>
                </a:moveTo>
                <a:cubicBezTo>
                  <a:pt x="106" y="55"/>
                  <a:pt x="105" y="48"/>
                  <a:pt x="104" y="42"/>
                </a:cubicBezTo>
                <a:cubicBezTo>
                  <a:pt x="108" y="40"/>
                  <a:pt x="112" y="37"/>
                  <a:pt x="115" y="34"/>
                </a:cubicBezTo>
                <a:cubicBezTo>
                  <a:pt x="121" y="43"/>
                  <a:pt x="125" y="52"/>
                  <a:pt x="126" y="63"/>
                </a:cubicBezTo>
                <a:lnTo>
                  <a:pt x="107" y="63"/>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11638306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16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21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26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p:bldP spid="15" grpId="0"/>
      <p:bldP spid="16" grpId="0"/>
      <p:bldP spid="17" grpId="0"/>
      <p:bldP spid="18" grpId="0"/>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0" y="-1002890"/>
            <a:ext cx="12192000" cy="4356296"/>
          </a:xfrm>
        </p:spPr>
      </p:pic>
      <p:sp>
        <p:nvSpPr>
          <p:cNvPr id="19" name="Teardrop 18"/>
          <p:cNvSpPr/>
          <p:nvPr/>
        </p:nvSpPr>
        <p:spPr>
          <a:xfrm>
            <a:off x="371375" y="4455957"/>
            <a:ext cx="972136" cy="97213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p:cNvSpPr txBox="1"/>
          <p:nvPr/>
        </p:nvSpPr>
        <p:spPr>
          <a:xfrm>
            <a:off x="1381990" y="4150554"/>
            <a:ext cx="1361270" cy="369332"/>
          </a:xfrm>
          <a:prstGeom prst="rect">
            <a:avLst/>
          </a:prstGeom>
          <a:noFill/>
        </p:spPr>
        <p:txBody>
          <a:bodyPr wrap="none" rtlCol="0">
            <a:spAutoFit/>
          </a:bodyPr>
          <a:lstStyle/>
          <a:p>
            <a:r>
              <a:rPr lang="es-MX" b="1" dirty="0">
                <a:latin typeface="+mj-lt"/>
              </a:rPr>
              <a:t>+Confianza</a:t>
            </a:r>
            <a:endParaRPr lang="id-ID" b="1" dirty="0">
              <a:latin typeface="+mj-lt"/>
            </a:endParaRPr>
          </a:p>
        </p:txBody>
      </p:sp>
      <p:sp>
        <p:nvSpPr>
          <p:cNvPr id="10" name="TextBox 9"/>
          <p:cNvSpPr txBox="1"/>
          <p:nvPr/>
        </p:nvSpPr>
        <p:spPr>
          <a:xfrm>
            <a:off x="1381988" y="4465341"/>
            <a:ext cx="2513283" cy="1419619"/>
          </a:xfrm>
          <a:prstGeom prst="rect">
            <a:avLst/>
          </a:prstGeom>
          <a:noFill/>
        </p:spPr>
        <p:txBody>
          <a:bodyPr wrap="square" rtlCol="0">
            <a:spAutoFit/>
          </a:bodyPr>
          <a:lstStyle/>
          <a:p>
            <a:pPr algn="just">
              <a:lnSpc>
                <a:spcPct val="150000"/>
              </a:lnSpc>
            </a:pPr>
            <a:r>
              <a:rPr lang="es-MX" sz="1150" dirty="0">
                <a:solidFill>
                  <a:schemeClr val="tx2"/>
                </a:solidFill>
              </a:rPr>
              <a:t>Tu empresa es capaz de demostrar conformidad con los requisitos para la inocuidad alimentaria acordados con sus clientes.</a:t>
            </a:r>
            <a:endParaRPr lang="en-US" sz="1150" b="1" dirty="0">
              <a:solidFill>
                <a:schemeClr val="tx2"/>
              </a:solidFill>
            </a:endParaRPr>
          </a:p>
        </p:txBody>
      </p:sp>
      <p:grpSp>
        <p:nvGrpSpPr>
          <p:cNvPr id="31" name="Group 30"/>
          <p:cNvGrpSpPr/>
          <p:nvPr/>
        </p:nvGrpSpPr>
        <p:grpSpPr>
          <a:xfrm>
            <a:off x="643045" y="4808292"/>
            <a:ext cx="428796" cy="267467"/>
            <a:chOff x="650345" y="5362132"/>
            <a:chExt cx="555267" cy="346355"/>
          </a:xfrm>
          <a:solidFill>
            <a:schemeClr val="bg1"/>
          </a:solidFill>
        </p:grpSpPr>
        <p:sp>
          <p:nvSpPr>
            <p:cNvPr id="23" name="Freeform 106"/>
            <p:cNvSpPr>
              <a:spLocks noEditPoints="1"/>
            </p:cNvSpPr>
            <p:nvPr/>
          </p:nvSpPr>
          <p:spPr bwMode="auto">
            <a:xfrm>
              <a:off x="650345" y="5362132"/>
              <a:ext cx="555267" cy="346355"/>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07"/>
            <p:cNvSpPr>
              <a:spLocks/>
            </p:cNvSpPr>
            <p:nvPr/>
          </p:nvSpPr>
          <p:spPr bwMode="auto">
            <a:xfrm>
              <a:off x="857425" y="5464756"/>
              <a:ext cx="78800" cy="78800"/>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08"/>
            <p:cNvSpPr>
              <a:spLocks noEditPoints="1"/>
            </p:cNvSpPr>
            <p:nvPr/>
          </p:nvSpPr>
          <p:spPr bwMode="auto">
            <a:xfrm>
              <a:off x="806114" y="5413444"/>
              <a:ext cx="243731" cy="241899"/>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1" name="Teardrop 20"/>
          <p:cNvSpPr/>
          <p:nvPr/>
        </p:nvSpPr>
        <p:spPr>
          <a:xfrm>
            <a:off x="4236241" y="4447413"/>
            <a:ext cx="972136" cy="97213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p:nvSpPr>
        <p:spPr>
          <a:xfrm>
            <a:off x="5253864" y="4150554"/>
            <a:ext cx="2411999" cy="369332"/>
          </a:xfrm>
          <a:prstGeom prst="rect">
            <a:avLst/>
          </a:prstGeom>
          <a:noFill/>
        </p:spPr>
        <p:txBody>
          <a:bodyPr wrap="square" rtlCol="0">
            <a:spAutoFit/>
          </a:bodyPr>
          <a:lstStyle/>
          <a:p>
            <a:r>
              <a:rPr lang="es-MX" b="1" dirty="0">
                <a:latin typeface="+mj-lt"/>
              </a:rPr>
              <a:t>+Negocios</a:t>
            </a:r>
            <a:endParaRPr lang="id-ID" b="1" dirty="0">
              <a:latin typeface="+mj-lt"/>
            </a:endParaRPr>
          </a:p>
        </p:txBody>
      </p:sp>
      <p:sp>
        <p:nvSpPr>
          <p:cNvPr id="12" name="TextBox 11"/>
          <p:cNvSpPr txBox="1"/>
          <p:nvPr/>
        </p:nvSpPr>
        <p:spPr>
          <a:xfrm>
            <a:off x="5269336" y="4465341"/>
            <a:ext cx="2664659" cy="1685077"/>
          </a:xfrm>
          <a:prstGeom prst="rect">
            <a:avLst/>
          </a:prstGeom>
          <a:solidFill>
            <a:schemeClr val="bg1"/>
          </a:solidFill>
        </p:spPr>
        <p:txBody>
          <a:bodyPr wrap="square" rtlCol="0">
            <a:spAutoFit/>
          </a:bodyPr>
          <a:lstStyle/>
          <a:p>
            <a:pPr algn="just">
              <a:lnSpc>
                <a:spcPct val="150000"/>
              </a:lnSpc>
            </a:pPr>
            <a:r>
              <a:rPr lang="es-MX" sz="1150" dirty="0">
                <a:solidFill>
                  <a:schemeClr val="tx2"/>
                </a:solidFill>
              </a:rPr>
              <a:t>Sin importar su tamaño o complejidad, tu empresa puede generar más negocios, con sus clientes y nuevos clientes involucrados en la </a:t>
            </a:r>
            <a:r>
              <a:rPr lang="es-MX" sz="1150" b="1" dirty="0">
                <a:solidFill>
                  <a:schemeClr val="tx2"/>
                </a:solidFill>
              </a:rPr>
              <a:t>**cadena alimentaria</a:t>
            </a:r>
            <a:r>
              <a:rPr lang="es-MX" sz="1150" dirty="0">
                <a:solidFill>
                  <a:schemeClr val="tx2"/>
                </a:solidFill>
              </a:rPr>
              <a:t>. </a:t>
            </a:r>
          </a:p>
        </p:txBody>
      </p:sp>
      <p:sp>
        <p:nvSpPr>
          <p:cNvPr id="26" name="Freeform 113"/>
          <p:cNvSpPr>
            <a:spLocks noEditPoints="1"/>
          </p:cNvSpPr>
          <p:nvPr/>
        </p:nvSpPr>
        <p:spPr bwMode="auto">
          <a:xfrm>
            <a:off x="4501544" y="4719084"/>
            <a:ext cx="441531" cy="428795"/>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2" name="Teardrop 21"/>
          <p:cNvSpPr/>
          <p:nvPr/>
        </p:nvSpPr>
        <p:spPr>
          <a:xfrm>
            <a:off x="8214009" y="4412608"/>
            <a:ext cx="972136" cy="97213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9239109" y="4150554"/>
            <a:ext cx="1396536" cy="369332"/>
          </a:xfrm>
          <a:prstGeom prst="rect">
            <a:avLst/>
          </a:prstGeom>
          <a:noFill/>
        </p:spPr>
        <p:txBody>
          <a:bodyPr wrap="none" rtlCol="0">
            <a:spAutoFit/>
          </a:bodyPr>
          <a:lstStyle/>
          <a:p>
            <a:r>
              <a:rPr lang="es-MX" b="1" dirty="0">
                <a:latin typeface="+mj-lt"/>
              </a:rPr>
              <a:t>+Beneficios</a:t>
            </a:r>
            <a:endParaRPr lang="id-ID" b="1" dirty="0">
              <a:latin typeface="+mj-lt"/>
            </a:endParaRPr>
          </a:p>
        </p:txBody>
      </p:sp>
      <p:sp>
        <p:nvSpPr>
          <p:cNvPr id="16" name="TextBox 15"/>
          <p:cNvSpPr txBox="1"/>
          <p:nvPr/>
        </p:nvSpPr>
        <p:spPr>
          <a:xfrm>
            <a:off x="9201673" y="4465341"/>
            <a:ext cx="2694073" cy="1419619"/>
          </a:xfrm>
          <a:prstGeom prst="rect">
            <a:avLst/>
          </a:prstGeom>
          <a:noFill/>
        </p:spPr>
        <p:txBody>
          <a:bodyPr wrap="square" rtlCol="0">
            <a:spAutoFit/>
          </a:bodyPr>
          <a:lstStyle/>
          <a:p>
            <a:pPr algn="just">
              <a:lnSpc>
                <a:spcPct val="150000"/>
              </a:lnSpc>
            </a:pPr>
            <a:r>
              <a:rPr lang="es-MX" sz="1150" dirty="0">
                <a:solidFill>
                  <a:schemeClr val="tx2"/>
                </a:solidFill>
                <a:ea typeface="Microsoft Sans Serif" panose="020B0604020202020204" pitchFamily="34" charset="0"/>
                <a:cs typeface="Microsoft Sans Serif" panose="020B0604020202020204" pitchFamily="34" charset="0"/>
              </a:rPr>
              <a:t>Tu empresa aumenta sus resultados previstos, p.ej., crecer en ventas y clientes, disminuir desperdicios, cumplir sus legales aplicables, evitar multas y penalizaciones, entre otros.</a:t>
            </a:r>
            <a:endParaRPr lang="en-US" sz="1150" b="1" dirty="0">
              <a:solidFill>
                <a:schemeClr val="tx2"/>
              </a:solidFill>
            </a:endParaRPr>
          </a:p>
        </p:txBody>
      </p:sp>
      <p:sp>
        <p:nvSpPr>
          <p:cNvPr id="27" name="Freeform 140"/>
          <p:cNvSpPr>
            <a:spLocks noEditPoints="1"/>
          </p:cNvSpPr>
          <p:nvPr/>
        </p:nvSpPr>
        <p:spPr bwMode="auto">
          <a:xfrm>
            <a:off x="8482142" y="4689153"/>
            <a:ext cx="435871" cy="414644"/>
          </a:xfrm>
          <a:custGeom>
            <a:avLst/>
            <a:gdLst>
              <a:gd name="T0" fmla="*/ 129 w 130"/>
              <a:gd name="T1" fmla="*/ 46 h 124"/>
              <a:gd name="T2" fmla="*/ 121 w 130"/>
              <a:gd name="T3" fmla="*/ 40 h 124"/>
              <a:gd name="T4" fmla="*/ 88 w 130"/>
              <a:gd name="T5" fmla="*/ 35 h 124"/>
              <a:gd name="T6" fmla="*/ 73 w 130"/>
              <a:gd name="T7" fmla="*/ 5 h 124"/>
              <a:gd name="T8" fmla="*/ 65 w 130"/>
              <a:gd name="T9" fmla="*/ 0 h 124"/>
              <a:gd name="T10" fmla="*/ 57 w 130"/>
              <a:gd name="T11" fmla="*/ 5 h 124"/>
              <a:gd name="T12" fmla="*/ 42 w 130"/>
              <a:gd name="T13" fmla="*/ 35 h 124"/>
              <a:gd name="T14" fmla="*/ 9 w 130"/>
              <a:gd name="T15" fmla="*/ 40 h 124"/>
              <a:gd name="T16" fmla="*/ 1 w 130"/>
              <a:gd name="T17" fmla="*/ 46 h 124"/>
              <a:gd name="T18" fmla="*/ 4 w 130"/>
              <a:gd name="T19" fmla="*/ 55 h 124"/>
              <a:gd name="T20" fmla="*/ 28 w 130"/>
              <a:gd name="T21" fmla="*/ 80 h 124"/>
              <a:gd name="T22" fmla="*/ 22 w 130"/>
              <a:gd name="T23" fmla="*/ 114 h 124"/>
              <a:gd name="T24" fmla="*/ 26 w 130"/>
              <a:gd name="T25" fmla="*/ 122 h 124"/>
              <a:gd name="T26" fmla="*/ 31 w 130"/>
              <a:gd name="T27" fmla="*/ 124 h 124"/>
              <a:gd name="T28" fmla="*/ 36 w 130"/>
              <a:gd name="T29" fmla="*/ 123 h 124"/>
              <a:gd name="T30" fmla="*/ 65 w 130"/>
              <a:gd name="T31" fmla="*/ 107 h 124"/>
              <a:gd name="T32" fmla="*/ 94 w 130"/>
              <a:gd name="T33" fmla="*/ 123 h 124"/>
              <a:gd name="T34" fmla="*/ 99 w 130"/>
              <a:gd name="T35" fmla="*/ 124 h 124"/>
              <a:gd name="T36" fmla="*/ 104 w 130"/>
              <a:gd name="T37" fmla="*/ 122 h 124"/>
              <a:gd name="T38" fmla="*/ 108 w 130"/>
              <a:gd name="T39" fmla="*/ 114 h 124"/>
              <a:gd name="T40" fmla="*/ 102 w 130"/>
              <a:gd name="T41" fmla="*/ 80 h 124"/>
              <a:gd name="T42" fmla="*/ 126 w 130"/>
              <a:gd name="T43" fmla="*/ 55 h 124"/>
              <a:gd name="T44" fmla="*/ 129 w 130"/>
              <a:gd name="T45" fmla="*/ 46 h 124"/>
              <a:gd name="T46" fmla="*/ 95 w 130"/>
              <a:gd name="T47" fmla="*/ 73 h 124"/>
              <a:gd name="T48" fmla="*/ 93 w 130"/>
              <a:gd name="T49" fmla="*/ 81 h 124"/>
              <a:gd name="T50" fmla="*/ 99 w 130"/>
              <a:gd name="T51" fmla="*/ 115 h 124"/>
              <a:gd name="T52" fmla="*/ 69 w 130"/>
              <a:gd name="T53" fmla="*/ 99 h 124"/>
              <a:gd name="T54" fmla="*/ 65 w 130"/>
              <a:gd name="T55" fmla="*/ 98 h 124"/>
              <a:gd name="T56" fmla="*/ 61 w 130"/>
              <a:gd name="T57" fmla="*/ 99 h 124"/>
              <a:gd name="T58" fmla="*/ 31 w 130"/>
              <a:gd name="T59" fmla="*/ 115 h 124"/>
              <a:gd name="T60" fmla="*/ 37 w 130"/>
              <a:gd name="T61" fmla="*/ 81 h 124"/>
              <a:gd name="T62" fmla="*/ 35 w 130"/>
              <a:gd name="T63" fmla="*/ 73 h 124"/>
              <a:gd name="T64" fmla="*/ 10 w 130"/>
              <a:gd name="T65" fmla="*/ 49 h 124"/>
              <a:gd name="T66" fmla="*/ 44 w 130"/>
              <a:gd name="T67" fmla="*/ 44 h 124"/>
              <a:gd name="T68" fmla="*/ 51 w 130"/>
              <a:gd name="T69" fmla="*/ 39 h 124"/>
              <a:gd name="T70" fmla="*/ 65 w 130"/>
              <a:gd name="T71" fmla="*/ 9 h 124"/>
              <a:gd name="T72" fmla="*/ 79 w 130"/>
              <a:gd name="T73" fmla="*/ 39 h 124"/>
              <a:gd name="T74" fmla="*/ 86 w 130"/>
              <a:gd name="T75" fmla="*/ 44 h 124"/>
              <a:gd name="T76" fmla="*/ 120 w 130"/>
              <a:gd name="T77" fmla="*/ 49 h 124"/>
              <a:gd name="T78" fmla="*/ 95 w 130"/>
              <a:gd name="T79"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24">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b="1" spc="50">
              <a:ln w="9525" cmpd="sng">
                <a:solidFill>
                  <a:schemeClr val="bg1"/>
                </a:solidFill>
                <a:prstDash val="solid"/>
              </a:ln>
              <a:solidFill>
                <a:schemeClr val="bg1"/>
              </a:solidFill>
              <a:effectLst>
                <a:glow rad="38100">
                  <a:schemeClr val="accent1">
                    <a:alpha val="40000"/>
                  </a:schemeClr>
                </a:glow>
              </a:effectLst>
            </a:endParaRPr>
          </a:p>
        </p:txBody>
      </p:sp>
      <p:sp>
        <p:nvSpPr>
          <p:cNvPr id="28" name="Rectangle 27"/>
          <p:cNvSpPr/>
          <p:nvPr/>
        </p:nvSpPr>
        <p:spPr>
          <a:xfrm>
            <a:off x="0" y="-333375"/>
            <a:ext cx="12192000" cy="3686781"/>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TextBox 28"/>
          <p:cNvSpPr txBox="1"/>
          <p:nvPr/>
        </p:nvSpPr>
        <p:spPr>
          <a:xfrm>
            <a:off x="2776396" y="1355711"/>
            <a:ext cx="6639208" cy="707886"/>
          </a:xfrm>
          <a:prstGeom prst="rect">
            <a:avLst/>
          </a:prstGeom>
          <a:noFill/>
          <a:ln w="44450">
            <a:solidFill>
              <a:srgbClr val="FFFFFF"/>
            </a:solidFill>
          </a:ln>
        </p:spPr>
        <p:txBody>
          <a:bodyPr wrap="square" rtlCol="0">
            <a:spAutoFit/>
          </a:bodyPr>
          <a:lstStyle/>
          <a:p>
            <a:pPr algn="ctr"/>
            <a:r>
              <a:rPr lang="es-MX" sz="4000" dirty="0">
                <a:solidFill>
                  <a:srgbClr val="FFFFFF"/>
                </a:solidFill>
                <a:effectLst>
                  <a:outerShdw blurRad="38100" dist="38100" dir="2700000" algn="tl">
                    <a:srgbClr val="000000">
                      <a:alpha val="43137"/>
                    </a:srgbClr>
                  </a:outerShdw>
                </a:effectLst>
                <a:latin typeface="Nevis" panose="02000800000000000000" pitchFamily="2" charset="0"/>
              </a:rPr>
              <a:t>¿Para qué sirve la ISO 22000?</a:t>
            </a:r>
            <a:endParaRPr lang="id-ID" sz="4000" dirty="0">
              <a:solidFill>
                <a:srgbClr val="FFFFFF"/>
              </a:solidFill>
              <a:effectLst>
                <a:outerShdw blurRad="38100" dist="38100" dir="2700000" algn="tl">
                  <a:srgbClr val="000000">
                    <a:alpha val="43137"/>
                  </a:srgbClr>
                </a:outerShdw>
              </a:effectLst>
              <a:latin typeface="Nevis" panose="02000800000000000000" pitchFamily="2" charset="0"/>
            </a:endParaRPr>
          </a:p>
        </p:txBody>
      </p:sp>
      <p:sp>
        <p:nvSpPr>
          <p:cNvPr id="30" name="TextBox 29"/>
          <p:cNvSpPr txBox="1"/>
          <p:nvPr/>
        </p:nvSpPr>
        <p:spPr>
          <a:xfrm>
            <a:off x="296254" y="3505162"/>
            <a:ext cx="11599492" cy="415498"/>
          </a:xfrm>
          <a:prstGeom prst="rect">
            <a:avLst/>
          </a:prstGeom>
          <a:noFill/>
        </p:spPr>
        <p:txBody>
          <a:bodyPr wrap="square" rtlCol="0">
            <a:spAutoFit/>
          </a:bodyPr>
          <a:lstStyle/>
          <a:p>
            <a:pPr algn="ctr">
              <a:lnSpc>
                <a:spcPct val="150000"/>
              </a:lnSpc>
            </a:pPr>
            <a:r>
              <a:rPr lang="es-MX" sz="1400" b="1" dirty="0">
                <a:solidFill>
                  <a:schemeClr val="tx2"/>
                </a:solidFill>
                <a:latin typeface="Open Sans"/>
              </a:rPr>
              <a:t>ISO 22000* es útil cuando tu empresa necesita demostrar</a:t>
            </a:r>
            <a:r>
              <a:rPr lang="es-MX" sz="1400" dirty="0">
                <a:solidFill>
                  <a:schemeClr val="tx2"/>
                </a:solidFill>
                <a:latin typeface="Open Sans"/>
              </a:rPr>
              <a:t>, que puede cumplir con sus requisitos y los legales aplicables a la inocuidad.</a:t>
            </a:r>
            <a:endParaRPr lang="en-US" sz="1400" dirty="0">
              <a:solidFill>
                <a:schemeClr val="tx2"/>
              </a:solidFill>
              <a:latin typeface="Open Sans"/>
            </a:endParaRPr>
          </a:p>
        </p:txBody>
      </p:sp>
      <p:sp>
        <p:nvSpPr>
          <p:cNvPr id="2" name="Rectángulo 1"/>
          <p:cNvSpPr/>
          <p:nvPr/>
        </p:nvSpPr>
        <p:spPr>
          <a:xfrm>
            <a:off x="307650" y="6278923"/>
            <a:ext cx="11579550" cy="484748"/>
          </a:xfrm>
          <a:prstGeom prst="rect">
            <a:avLst/>
          </a:prstGeom>
          <a:solidFill>
            <a:schemeClr val="bg1"/>
          </a:solidFill>
        </p:spPr>
        <p:txBody>
          <a:bodyPr wrap="square">
            <a:spAutoFit/>
          </a:bodyPr>
          <a:lstStyle/>
          <a:p>
            <a:pPr algn="just">
              <a:lnSpc>
                <a:spcPct val="150000"/>
              </a:lnSpc>
            </a:pPr>
            <a:r>
              <a:rPr lang="es-MX" sz="850" b="1" dirty="0">
                <a:solidFill>
                  <a:schemeClr val="tx2"/>
                </a:solidFill>
              </a:rPr>
              <a:t>*</a:t>
            </a:r>
            <a:r>
              <a:rPr lang="es-MX" sz="850" dirty="0">
                <a:solidFill>
                  <a:schemeClr val="tx2"/>
                </a:solidFill>
              </a:rPr>
              <a:t>La norma permite a cualquier organización subcontratar elementos de su Sistema de Gestión (p.ej., </a:t>
            </a:r>
            <a:r>
              <a:rPr lang="es-MX" sz="850" dirty="0" err="1">
                <a:solidFill>
                  <a:schemeClr val="tx2"/>
                </a:solidFill>
              </a:rPr>
              <a:t>PPRs</a:t>
            </a:r>
            <a:r>
              <a:rPr lang="es-MX" sz="850" dirty="0">
                <a:solidFill>
                  <a:schemeClr val="tx2"/>
                </a:solidFill>
              </a:rPr>
              <a:t>, HACCP, plan de control de peligros). </a:t>
            </a:r>
            <a:r>
              <a:rPr lang="es-MX" sz="850" b="1">
                <a:solidFill>
                  <a:schemeClr val="tx2"/>
                </a:solidFill>
              </a:rPr>
              <a:t>**</a:t>
            </a:r>
            <a:r>
              <a:rPr lang="es-MX" sz="850">
                <a:solidFill>
                  <a:schemeClr val="tx2"/>
                </a:solidFill>
              </a:rPr>
              <a:t>Agricultores </a:t>
            </a:r>
            <a:r>
              <a:rPr lang="es-MX" sz="850" dirty="0">
                <a:solidFill>
                  <a:schemeClr val="tx2"/>
                </a:solidFill>
              </a:rPr>
              <a:t>y criadores; productores de ingredientes y alimentos, servicios de alimentos, catering, limpieza y desinfección; transporte, almacenamiento y distribución, proveedores de equipamiento, limpieza y desinfectantes; embalaje y materiales en contacto con alimentos; entre otros.</a:t>
            </a:r>
            <a:endParaRPr lang="es-ES" sz="850" dirty="0">
              <a:solidFill>
                <a:schemeClr val="tx2"/>
              </a:solidFill>
            </a:endParaRPr>
          </a:p>
        </p:txBody>
      </p:sp>
    </p:spTree>
    <p:extLst>
      <p:ext uri="{BB962C8B-B14F-4D97-AF65-F5344CB8AC3E}">
        <p14:creationId xmlns:p14="http://schemas.microsoft.com/office/powerpoint/2010/main" val="29428048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arn(inVertical)">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21" grpId="0" animBg="1"/>
      <p:bldP spid="11" grpId="0"/>
      <p:bldP spid="12" grpId="0" animBg="1"/>
      <p:bldP spid="26" grpId="0" animBg="1"/>
      <p:bldP spid="22" grpId="0" animBg="1"/>
      <p:bldP spid="15" grpId="0"/>
      <p:bldP spid="16" grpId="0"/>
      <p:bldP spid="27" grpId="0" animBg="1"/>
      <p:bldP spid="28" grpId="0" animBg="1"/>
      <p:bldP spid="29"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850" y="729591"/>
            <a:ext cx="8665815" cy="738838"/>
          </a:xfrm>
        </p:spPr>
        <p:txBody>
          <a:bodyPr vert="horz" lIns="55573" tIns="27786" rIns="55573" bIns="27786" rtlCol="0" anchor="ctr">
            <a:noAutofit/>
          </a:bodyPr>
          <a:lstStyle/>
          <a:p>
            <a:pPr>
              <a:spcBef>
                <a:spcPts val="810"/>
              </a:spcBef>
              <a:buFont typeface="Arial" panose="020B0604020202020204" pitchFamily="34" charset="0"/>
            </a:pPr>
            <a:r>
              <a:rPr lang="es-ES" sz="1890" b="0" dirty="0">
                <a:solidFill>
                  <a:schemeClr val="tx1">
                    <a:lumMod val="65000"/>
                    <a:lumOff val="35000"/>
                  </a:schemeClr>
                </a:solidFill>
                <a:latin typeface="+mn-lt"/>
                <a:ea typeface="+mn-ea"/>
                <a:cs typeface="+mn-cs"/>
              </a:rPr>
              <a:t>La certificación no se alcanza por el paso del tiempo</a:t>
            </a:r>
          </a:p>
        </p:txBody>
      </p:sp>
      <p:sp>
        <p:nvSpPr>
          <p:cNvPr id="4" name="Text Placeholder 3"/>
          <p:cNvSpPr>
            <a:spLocks noGrp="1"/>
          </p:cNvSpPr>
          <p:nvPr>
            <p:ph type="body" sz="quarter" idx="13"/>
          </p:nvPr>
        </p:nvSpPr>
        <p:spPr>
          <a:xfrm>
            <a:off x="1339913" y="288778"/>
            <a:ext cx="9520304" cy="297187"/>
          </a:xfrm>
        </p:spPr>
        <p:txBody>
          <a:bodyPr>
            <a:noAutofit/>
          </a:bodyPr>
          <a:lstStyle/>
          <a:p>
            <a:r>
              <a:rPr lang="es-ES" sz="3646" b="1" dirty="0">
                <a:solidFill>
                  <a:schemeClr val="tx1"/>
                </a:solidFill>
                <a:latin typeface="+mj-lt"/>
              </a:rPr>
              <a:t>En qué momento logras la Certificación</a:t>
            </a:r>
            <a:endParaRPr lang="es-MX" sz="3646" b="1" dirty="0">
              <a:solidFill>
                <a:schemeClr val="tx1"/>
              </a:solidFill>
              <a:latin typeface="+mj-lt"/>
            </a:endParaRPr>
          </a:p>
        </p:txBody>
      </p:sp>
      <p:sp>
        <p:nvSpPr>
          <p:cNvPr id="46" name="TextBox 45"/>
          <p:cNvSpPr txBox="1"/>
          <p:nvPr/>
        </p:nvSpPr>
        <p:spPr>
          <a:xfrm>
            <a:off x="977500" y="3534037"/>
            <a:ext cx="3260108" cy="1407116"/>
          </a:xfrm>
          <a:prstGeom prst="rect">
            <a:avLst/>
          </a:prstGeom>
          <a:noFill/>
        </p:spPr>
        <p:txBody>
          <a:bodyPr wrap="square" rtlCol="0">
            <a:spAutoFit/>
          </a:bodyPr>
          <a:lstStyle/>
          <a:p>
            <a:pPr algn="just" defTabSz="770540">
              <a:lnSpc>
                <a:spcPct val="114000"/>
              </a:lnSpc>
              <a:spcAft>
                <a:spcPts val="486"/>
              </a:spcAft>
            </a:pPr>
            <a:r>
              <a:rPr lang="es-MX" sz="1080" dirty="0">
                <a:solidFill>
                  <a:srgbClr val="464646"/>
                </a:solidFill>
                <a:latin typeface="Open Sans Light" panose="020B0306030504020204" pitchFamily="34" charset="0"/>
                <a:ea typeface="Open Sans Light" panose="020B0306030504020204" pitchFamily="34" charset="0"/>
                <a:cs typeface="Open Sans Light" panose="020B0306030504020204" pitchFamily="34" charset="0"/>
              </a:rPr>
              <a:t>Por lo que, Tu empresa puede alcanzar su certificación </a:t>
            </a:r>
            <a:r>
              <a:rPr lang="es-MX" sz="1080" b="1" dirty="0">
                <a:solidFill>
                  <a:srgbClr val="464646"/>
                </a:solidFill>
                <a:latin typeface="Open Sans Light" panose="020B0306030504020204" pitchFamily="34" charset="0"/>
                <a:ea typeface="Open Sans Light" panose="020B0306030504020204" pitchFamily="34" charset="0"/>
                <a:cs typeface="Open Sans Light" panose="020B0306030504020204" pitchFamily="34" charset="0"/>
              </a:rPr>
              <a:t>al momento de cumplir los requisitos de la norma, así sea con un sólo ejemplar de evidencia que demuestre el cumplimiento de cada requisito</a:t>
            </a:r>
            <a:r>
              <a:rPr lang="es-MX" sz="1080" dirty="0">
                <a:solidFill>
                  <a:srgbClr val="464646"/>
                </a:solidFill>
                <a:latin typeface="Open Sans Light" panose="020B0306030504020204" pitchFamily="34" charset="0"/>
                <a:ea typeface="Open Sans Light" panose="020B0306030504020204" pitchFamily="34" charset="0"/>
                <a:cs typeface="Open Sans Light" panose="020B0306030504020204" pitchFamily="34" charset="0"/>
              </a:rPr>
              <a:t>; y OBTENER DE INMEDIATO LOS BENEFICIOS DE LA CERTIFICACIÓN, como ganar más clientes y negocios. </a:t>
            </a:r>
            <a:endParaRPr lang="es-MX" sz="1080" b="1" dirty="0">
              <a:solidFill>
                <a:srgbClr val="4771A5">
                  <a:lumMod val="75000"/>
                </a:srgb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TextBox 46"/>
          <p:cNvSpPr txBox="1"/>
          <p:nvPr/>
        </p:nvSpPr>
        <p:spPr>
          <a:xfrm>
            <a:off x="973628" y="2037434"/>
            <a:ext cx="3263979" cy="360099"/>
          </a:xfrm>
          <a:prstGeom prst="rect">
            <a:avLst/>
          </a:prstGeom>
          <a:noFill/>
        </p:spPr>
        <p:txBody>
          <a:bodyPr wrap="square" rtlCol="0">
            <a:spAutoFit/>
          </a:bodyPr>
          <a:lstStyle/>
          <a:p>
            <a:pPr defTabSz="770540"/>
            <a:r>
              <a:rPr lang="es-MX" sz="1740" dirty="0">
                <a:solidFill>
                  <a:prstClr val="black"/>
                </a:solidFill>
                <a:latin typeface="Lato"/>
              </a:rPr>
              <a:t>Ninguna empresa está en Cero</a:t>
            </a:r>
            <a:endParaRPr lang="id-ID" sz="1740" dirty="0">
              <a:solidFill>
                <a:prstClr val="black"/>
              </a:solidFill>
              <a:latin typeface="Lato"/>
            </a:endParaRPr>
          </a:p>
        </p:txBody>
      </p:sp>
      <p:sp>
        <p:nvSpPr>
          <p:cNvPr id="48" name="TextBox 47"/>
          <p:cNvSpPr txBox="1"/>
          <p:nvPr/>
        </p:nvSpPr>
        <p:spPr>
          <a:xfrm>
            <a:off x="2183837" y="2393382"/>
            <a:ext cx="2053771" cy="741229"/>
          </a:xfrm>
          <a:prstGeom prst="rect">
            <a:avLst/>
          </a:prstGeom>
          <a:noFill/>
        </p:spPr>
        <p:txBody>
          <a:bodyPr wrap="square" rtlCol="0">
            <a:spAutoFit/>
          </a:bodyPr>
          <a:lstStyle/>
          <a:p>
            <a:pPr algn="just" defTabSz="770540"/>
            <a:r>
              <a:rPr lang="es-MX" sz="1054" dirty="0">
                <a:solidFill>
                  <a:srgbClr val="464646"/>
                </a:solidFill>
                <a:latin typeface="Open Sans Light" panose="020B0306030504020204" pitchFamily="34" charset="0"/>
                <a:ea typeface="Open Sans Light" panose="020B0306030504020204" pitchFamily="34" charset="0"/>
                <a:cs typeface="Open Sans Light" panose="020B0306030504020204" pitchFamily="34" charset="0"/>
              </a:rPr>
              <a:t>Tu organización puede cumplir entre </a:t>
            </a:r>
            <a:r>
              <a:rPr lang="es-MX" sz="1054" b="1"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20% y 50% </a:t>
            </a:r>
            <a:r>
              <a:rPr lang="es-MX" sz="1054" dirty="0">
                <a:solidFill>
                  <a:srgbClr val="464646"/>
                </a:solidFill>
                <a:latin typeface="Open Sans Light" panose="020B0306030504020204" pitchFamily="34" charset="0"/>
                <a:ea typeface="Open Sans Light" panose="020B0306030504020204" pitchFamily="34" charset="0"/>
                <a:cs typeface="Open Sans Light" panose="020B0306030504020204" pitchFamily="34" charset="0"/>
              </a:rPr>
              <a:t>de los requisitos de la norma con su operación actual.</a:t>
            </a:r>
            <a:endParaRPr lang="id-ID" sz="1054" dirty="0">
              <a:solidFill>
                <a:srgbClr val="46464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TextBox 48"/>
          <p:cNvSpPr txBox="1"/>
          <p:nvPr/>
        </p:nvSpPr>
        <p:spPr>
          <a:xfrm>
            <a:off x="973628" y="2311823"/>
            <a:ext cx="1330814" cy="765915"/>
          </a:xfrm>
          <a:prstGeom prst="rect">
            <a:avLst/>
          </a:prstGeom>
          <a:noFill/>
          <a:ln>
            <a:noFill/>
          </a:ln>
        </p:spPr>
        <p:txBody>
          <a:bodyPr wrap="none" rtlCol="0">
            <a:spAutoFit/>
          </a:bodyPr>
          <a:lstStyle/>
          <a:p>
            <a:pPr defTabSz="770540"/>
            <a:r>
              <a:rPr lang="es-MX" sz="4377" b="1" dirty="0">
                <a:solidFill>
                  <a:schemeClr val="accent2">
                    <a:lumMod val="75000"/>
                  </a:schemeClr>
                </a:solidFill>
                <a:latin typeface="Open sans"/>
              </a:rPr>
              <a:t>50</a:t>
            </a:r>
            <a:r>
              <a:rPr lang="id-ID" sz="4377" b="1" dirty="0">
                <a:solidFill>
                  <a:schemeClr val="accent2">
                    <a:lumMod val="75000"/>
                  </a:schemeClr>
                </a:solidFill>
                <a:latin typeface="Open sans"/>
              </a:rPr>
              <a:t>%</a:t>
            </a:r>
          </a:p>
        </p:txBody>
      </p:sp>
      <p:sp>
        <p:nvSpPr>
          <p:cNvPr id="53" name="Line 44"/>
          <p:cNvSpPr>
            <a:spLocks noChangeShapeType="1"/>
          </p:cNvSpPr>
          <p:nvPr/>
        </p:nvSpPr>
        <p:spPr bwMode="auto">
          <a:xfrm>
            <a:off x="6335239" y="5649005"/>
            <a:ext cx="4852784" cy="0"/>
          </a:xfrm>
          <a:prstGeom prst="line">
            <a:avLst/>
          </a:prstGeom>
          <a:noFill/>
          <a:ln w="9525"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56" name="Line 47"/>
          <p:cNvSpPr>
            <a:spLocks noChangeShapeType="1"/>
          </p:cNvSpPr>
          <p:nvPr/>
        </p:nvSpPr>
        <p:spPr bwMode="auto">
          <a:xfrm>
            <a:off x="6335239" y="4687971"/>
            <a:ext cx="4852784"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58" name="Line 49"/>
          <p:cNvSpPr>
            <a:spLocks noChangeShapeType="1"/>
          </p:cNvSpPr>
          <p:nvPr/>
        </p:nvSpPr>
        <p:spPr bwMode="auto">
          <a:xfrm>
            <a:off x="6335239" y="4048565"/>
            <a:ext cx="4852784"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60" name="Line 51"/>
          <p:cNvSpPr>
            <a:spLocks noChangeShapeType="1"/>
          </p:cNvSpPr>
          <p:nvPr/>
        </p:nvSpPr>
        <p:spPr bwMode="auto">
          <a:xfrm>
            <a:off x="6335239" y="3409161"/>
            <a:ext cx="4852784"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62" name="Line 53"/>
          <p:cNvSpPr>
            <a:spLocks noChangeShapeType="1"/>
          </p:cNvSpPr>
          <p:nvPr/>
        </p:nvSpPr>
        <p:spPr bwMode="auto">
          <a:xfrm>
            <a:off x="6335239" y="2767183"/>
            <a:ext cx="4852784" cy="0"/>
          </a:xfrm>
          <a:prstGeom prst="line">
            <a:avLst/>
          </a:prstGeom>
          <a:ln>
            <a:headEnd/>
            <a:tailEnd/>
          </a:ln>
        </p:spPr>
        <p:style>
          <a:lnRef idx="1">
            <a:schemeClr val="accent4"/>
          </a:lnRef>
          <a:fillRef idx="0">
            <a:schemeClr val="accent4"/>
          </a:fillRef>
          <a:effectRef idx="0">
            <a:schemeClr val="accent4"/>
          </a:effectRef>
          <a:fontRef idx="minor">
            <a:schemeClr val="tx1"/>
          </a:fontRef>
        </p:style>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63" name="Line 54"/>
          <p:cNvSpPr>
            <a:spLocks noChangeShapeType="1"/>
          </p:cNvSpPr>
          <p:nvPr/>
        </p:nvSpPr>
        <p:spPr bwMode="auto">
          <a:xfrm>
            <a:off x="7547148" y="2763325"/>
            <a:ext cx="0" cy="2889543"/>
          </a:xfrm>
          <a:prstGeom prst="line">
            <a:avLst/>
          </a:prstGeom>
          <a:noFill/>
          <a:ln w="9525"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64" name="Line 55"/>
          <p:cNvSpPr>
            <a:spLocks noChangeShapeType="1"/>
          </p:cNvSpPr>
          <p:nvPr/>
        </p:nvSpPr>
        <p:spPr bwMode="auto">
          <a:xfrm>
            <a:off x="8760344" y="2763325"/>
            <a:ext cx="0" cy="2889543"/>
          </a:xfrm>
          <a:prstGeom prst="line">
            <a:avLst/>
          </a:prstGeom>
          <a:noFill/>
          <a:ln w="9525"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65" name="Line 56"/>
          <p:cNvSpPr>
            <a:spLocks noChangeShapeType="1"/>
          </p:cNvSpPr>
          <p:nvPr/>
        </p:nvSpPr>
        <p:spPr bwMode="auto">
          <a:xfrm>
            <a:off x="9973540" y="2763325"/>
            <a:ext cx="0" cy="2889543"/>
          </a:xfrm>
          <a:prstGeom prst="line">
            <a:avLst/>
          </a:prstGeom>
          <a:noFill/>
          <a:ln w="9525"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grpSp>
        <p:nvGrpSpPr>
          <p:cNvPr id="101" name="Group 100"/>
          <p:cNvGrpSpPr/>
          <p:nvPr/>
        </p:nvGrpSpPr>
        <p:grpSpPr>
          <a:xfrm>
            <a:off x="6660732" y="4699960"/>
            <a:ext cx="600809" cy="955423"/>
            <a:chOff x="6054725" y="3859144"/>
            <a:chExt cx="741363" cy="2032000"/>
          </a:xfrm>
        </p:grpSpPr>
        <p:sp>
          <p:nvSpPr>
            <p:cNvPr id="71" name="Freeform 60"/>
            <p:cNvSpPr>
              <a:spLocks/>
            </p:cNvSpPr>
            <p:nvPr/>
          </p:nvSpPr>
          <p:spPr bwMode="auto">
            <a:xfrm>
              <a:off x="6054725" y="3922644"/>
              <a:ext cx="741363" cy="476250"/>
            </a:xfrm>
            <a:custGeom>
              <a:avLst/>
              <a:gdLst>
                <a:gd name="T0" fmla="*/ 0 w 467"/>
                <a:gd name="T1" fmla="*/ 300 h 300"/>
                <a:gd name="T2" fmla="*/ 0 w 467"/>
                <a:gd name="T3" fmla="*/ 259 h 300"/>
                <a:gd name="T4" fmla="*/ 234 w 467"/>
                <a:gd name="T5" fmla="*/ 0 h 300"/>
                <a:gd name="T6" fmla="*/ 467 w 467"/>
                <a:gd name="T7" fmla="*/ 260 h 300"/>
                <a:gd name="T8" fmla="*/ 467 w 467"/>
                <a:gd name="T9" fmla="*/ 300 h 300"/>
                <a:gd name="T10" fmla="*/ 0 w 467"/>
                <a:gd name="T11" fmla="*/ 300 h 300"/>
              </a:gdLst>
              <a:ahLst/>
              <a:cxnLst>
                <a:cxn ang="0">
                  <a:pos x="T0" y="T1"/>
                </a:cxn>
                <a:cxn ang="0">
                  <a:pos x="T2" y="T3"/>
                </a:cxn>
                <a:cxn ang="0">
                  <a:pos x="T4" y="T5"/>
                </a:cxn>
                <a:cxn ang="0">
                  <a:pos x="T6" y="T7"/>
                </a:cxn>
                <a:cxn ang="0">
                  <a:pos x="T8" y="T9"/>
                </a:cxn>
                <a:cxn ang="0">
                  <a:pos x="T10" y="T11"/>
                </a:cxn>
              </a:cxnLst>
              <a:rect l="0" t="0" r="r" b="b"/>
              <a:pathLst>
                <a:path w="467" h="300">
                  <a:moveTo>
                    <a:pt x="0" y="300"/>
                  </a:moveTo>
                  <a:lnTo>
                    <a:pt x="0" y="259"/>
                  </a:lnTo>
                  <a:lnTo>
                    <a:pt x="234" y="0"/>
                  </a:lnTo>
                  <a:lnTo>
                    <a:pt x="467" y="260"/>
                  </a:lnTo>
                  <a:lnTo>
                    <a:pt x="467" y="300"/>
                  </a:lnTo>
                  <a:lnTo>
                    <a:pt x="0" y="300"/>
                  </a:lnTo>
                  <a:close/>
                </a:path>
              </a:pathLst>
            </a:custGeom>
            <a:solidFill>
              <a:schemeClr val="accent1">
                <a:lumMod val="75000"/>
              </a:schemeClr>
            </a:solidFill>
            <a:ln>
              <a:noFill/>
            </a:ln>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72" name="Rectangle 61"/>
            <p:cNvSpPr>
              <a:spLocks noChangeArrowheads="1"/>
            </p:cNvSpPr>
            <p:nvPr/>
          </p:nvSpPr>
          <p:spPr bwMode="auto">
            <a:xfrm>
              <a:off x="6230937" y="4330091"/>
              <a:ext cx="388938" cy="1561053"/>
            </a:xfrm>
            <a:prstGeom prst="rect">
              <a:avLst/>
            </a:prstGeom>
            <a:solidFill>
              <a:schemeClr val="accent1"/>
            </a:solidFill>
            <a:ln>
              <a:noFill/>
            </a:ln>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73" name="Freeform 62"/>
            <p:cNvSpPr>
              <a:spLocks/>
            </p:cNvSpPr>
            <p:nvPr/>
          </p:nvSpPr>
          <p:spPr bwMode="auto">
            <a:xfrm>
              <a:off x="6054725" y="3859144"/>
              <a:ext cx="741363" cy="474663"/>
            </a:xfrm>
            <a:custGeom>
              <a:avLst/>
              <a:gdLst>
                <a:gd name="T0" fmla="*/ 0 w 467"/>
                <a:gd name="T1" fmla="*/ 299 h 299"/>
                <a:gd name="T2" fmla="*/ 234 w 467"/>
                <a:gd name="T3" fmla="*/ 0 h 299"/>
                <a:gd name="T4" fmla="*/ 467 w 467"/>
                <a:gd name="T5" fmla="*/ 299 h 299"/>
                <a:gd name="T6" fmla="*/ 0 w 467"/>
                <a:gd name="T7" fmla="*/ 299 h 299"/>
              </a:gdLst>
              <a:ahLst/>
              <a:cxnLst>
                <a:cxn ang="0">
                  <a:pos x="T0" y="T1"/>
                </a:cxn>
                <a:cxn ang="0">
                  <a:pos x="T2" y="T3"/>
                </a:cxn>
                <a:cxn ang="0">
                  <a:pos x="T4" y="T5"/>
                </a:cxn>
                <a:cxn ang="0">
                  <a:pos x="T6" y="T7"/>
                </a:cxn>
              </a:cxnLst>
              <a:rect l="0" t="0" r="r" b="b"/>
              <a:pathLst>
                <a:path w="467" h="299">
                  <a:moveTo>
                    <a:pt x="0" y="299"/>
                  </a:moveTo>
                  <a:lnTo>
                    <a:pt x="234" y="0"/>
                  </a:lnTo>
                  <a:lnTo>
                    <a:pt x="467" y="299"/>
                  </a:lnTo>
                  <a:lnTo>
                    <a:pt x="0" y="299"/>
                  </a:lnTo>
                  <a:close/>
                </a:path>
              </a:pathLst>
            </a:custGeom>
            <a:solidFill>
              <a:schemeClr val="accent1"/>
            </a:solidFill>
            <a:ln>
              <a:noFill/>
            </a:ln>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grpSp>
      <p:sp>
        <p:nvSpPr>
          <p:cNvPr id="76" name="TextBox 75"/>
          <p:cNvSpPr txBox="1"/>
          <p:nvPr/>
        </p:nvSpPr>
        <p:spPr>
          <a:xfrm>
            <a:off x="4953499" y="4537150"/>
            <a:ext cx="1378447" cy="387798"/>
          </a:xfrm>
          <a:prstGeom prst="rect">
            <a:avLst/>
          </a:prstGeom>
          <a:noFill/>
        </p:spPr>
        <p:txBody>
          <a:bodyPr wrap="square" rtlCol="0">
            <a:spAutoFit/>
          </a:bodyPr>
          <a:lstStyle/>
          <a:p>
            <a:pPr algn="r" defTabSz="770540"/>
            <a:r>
              <a:rPr lang="es-MX" sz="960" b="1" dirty="0">
                <a:solidFill>
                  <a:schemeClr val="accent1">
                    <a:lumMod val="75000"/>
                  </a:schemeClr>
                </a:solidFill>
                <a:latin typeface="Open sans"/>
              </a:rPr>
              <a:t>Tu Empresa no está en Cero</a:t>
            </a:r>
          </a:p>
        </p:txBody>
      </p:sp>
      <p:sp>
        <p:nvSpPr>
          <p:cNvPr id="79" name="TextBox 78"/>
          <p:cNvSpPr txBox="1"/>
          <p:nvPr/>
        </p:nvSpPr>
        <p:spPr>
          <a:xfrm>
            <a:off x="4622452" y="3895082"/>
            <a:ext cx="1709493" cy="387798"/>
          </a:xfrm>
          <a:prstGeom prst="rect">
            <a:avLst/>
          </a:prstGeom>
          <a:noFill/>
        </p:spPr>
        <p:txBody>
          <a:bodyPr wrap="square" rtlCol="0">
            <a:spAutoFit/>
          </a:bodyPr>
          <a:lstStyle/>
          <a:p>
            <a:pPr algn="r" defTabSz="770540"/>
            <a:r>
              <a:rPr lang="es-MX" sz="960" b="1" dirty="0">
                <a:solidFill>
                  <a:schemeClr val="accent1">
                    <a:lumMod val="75000"/>
                  </a:schemeClr>
                </a:solidFill>
                <a:latin typeface="Open sans"/>
              </a:rPr>
              <a:t>Cumplimiento de los requisitos de la norma</a:t>
            </a:r>
          </a:p>
        </p:txBody>
      </p:sp>
      <p:sp>
        <p:nvSpPr>
          <p:cNvPr id="81" name="TextBox 80"/>
          <p:cNvSpPr txBox="1"/>
          <p:nvPr/>
        </p:nvSpPr>
        <p:spPr>
          <a:xfrm>
            <a:off x="4634675" y="3212049"/>
            <a:ext cx="1697271" cy="535531"/>
          </a:xfrm>
          <a:prstGeom prst="rect">
            <a:avLst/>
          </a:prstGeom>
          <a:noFill/>
        </p:spPr>
        <p:txBody>
          <a:bodyPr wrap="square" rtlCol="0">
            <a:spAutoFit/>
          </a:bodyPr>
          <a:lstStyle/>
          <a:p>
            <a:pPr algn="r" defTabSz="770540"/>
            <a:r>
              <a:rPr lang="es-MX" sz="960" b="1" dirty="0">
                <a:solidFill>
                  <a:schemeClr val="accent1">
                    <a:lumMod val="75000"/>
                  </a:schemeClr>
                </a:solidFill>
                <a:latin typeface="Open sans"/>
              </a:rPr>
              <a:t>Tomar acciones para eliminar las causas de las no conformidades</a:t>
            </a:r>
            <a:endParaRPr lang="id-ID" sz="960" b="1" dirty="0">
              <a:solidFill>
                <a:schemeClr val="accent1">
                  <a:lumMod val="75000"/>
                </a:schemeClr>
              </a:solidFill>
              <a:latin typeface="Open sans"/>
            </a:endParaRPr>
          </a:p>
        </p:txBody>
      </p:sp>
      <p:sp>
        <p:nvSpPr>
          <p:cNvPr id="82" name="TextBox 81"/>
          <p:cNvSpPr txBox="1"/>
          <p:nvPr/>
        </p:nvSpPr>
        <p:spPr>
          <a:xfrm>
            <a:off x="4634675" y="2489755"/>
            <a:ext cx="1697272" cy="683264"/>
          </a:xfrm>
          <a:prstGeom prst="rect">
            <a:avLst/>
          </a:prstGeom>
          <a:noFill/>
        </p:spPr>
        <p:txBody>
          <a:bodyPr wrap="square" rtlCol="0">
            <a:spAutoFit/>
          </a:bodyPr>
          <a:lstStyle/>
          <a:p>
            <a:pPr algn="r" defTabSz="770540"/>
            <a:r>
              <a:rPr lang="es-MX" sz="960" b="1" dirty="0">
                <a:solidFill>
                  <a:schemeClr val="accent1">
                    <a:lumMod val="75000"/>
                  </a:schemeClr>
                </a:solidFill>
                <a:latin typeface="Open sans"/>
              </a:rPr>
              <a:t>SGIA es más útil a las personas, se amolda más a la operación real y cumple con sus objetivos.</a:t>
            </a:r>
            <a:endParaRPr lang="id-ID" sz="960" b="1" dirty="0">
              <a:solidFill>
                <a:schemeClr val="accent1">
                  <a:lumMod val="75000"/>
                </a:schemeClr>
              </a:solidFill>
              <a:latin typeface="Open sans"/>
            </a:endParaRPr>
          </a:p>
        </p:txBody>
      </p:sp>
      <p:sp>
        <p:nvSpPr>
          <p:cNvPr id="84" name="TextBox 83"/>
          <p:cNvSpPr txBox="1"/>
          <p:nvPr/>
        </p:nvSpPr>
        <p:spPr>
          <a:xfrm>
            <a:off x="6474819" y="5685385"/>
            <a:ext cx="972633" cy="541110"/>
          </a:xfrm>
          <a:prstGeom prst="rect">
            <a:avLst/>
          </a:prstGeom>
          <a:noFill/>
        </p:spPr>
        <p:txBody>
          <a:bodyPr wrap="square" rtlCol="0">
            <a:spAutoFit/>
          </a:bodyPr>
          <a:lstStyle/>
          <a:p>
            <a:pPr algn="ctr" defTabSz="770540"/>
            <a:r>
              <a:rPr lang="es-MX" sz="972" dirty="0">
                <a:solidFill>
                  <a:prstClr val="black"/>
                </a:solidFill>
                <a:latin typeface="Lato"/>
              </a:rPr>
              <a:t>Situación Actual de tu empresa</a:t>
            </a:r>
          </a:p>
        </p:txBody>
      </p:sp>
      <p:grpSp>
        <p:nvGrpSpPr>
          <p:cNvPr id="102" name="Group 101"/>
          <p:cNvGrpSpPr/>
          <p:nvPr/>
        </p:nvGrpSpPr>
        <p:grpSpPr>
          <a:xfrm>
            <a:off x="7872641" y="4060554"/>
            <a:ext cx="600809" cy="1594831"/>
            <a:chOff x="7550150" y="3306694"/>
            <a:chExt cx="741363" cy="2584451"/>
          </a:xfrm>
        </p:grpSpPr>
        <p:sp>
          <p:nvSpPr>
            <p:cNvPr id="87" name="Freeform 60"/>
            <p:cNvSpPr>
              <a:spLocks/>
            </p:cNvSpPr>
            <p:nvPr/>
          </p:nvSpPr>
          <p:spPr bwMode="auto">
            <a:xfrm>
              <a:off x="7550150" y="3370194"/>
              <a:ext cx="741363" cy="476250"/>
            </a:xfrm>
            <a:custGeom>
              <a:avLst/>
              <a:gdLst>
                <a:gd name="T0" fmla="*/ 0 w 467"/>
                <a:gd name="T1" fmla="*/ 300 h 300"/>
                <a:gd name="T2" fmla="*/ 0 w 467"/>
                <a:gd name="T3" fmla="*/ 259 h 300"/>
                <a:gd name="T4" fmla="*/ 234 w 467"/>
                <a:gd name="T5" fmla="*/ 0 h 300"/>
                <a:gd name="T6" fmla="*/ 467 w 467"/>
                <a:gd name="T7" fmla="*/ 260 h 300"/>
                <a:gd name="T8" fmla="*/ 467 w 467"/>
                <a:gd name="T9" fmla="*/ 300 h 300"/>
                <a:gd name="T10" fmla="*/ 0 w 467"/>
                <a:gd name="T11" fmla="*/ 300 h 300"/>
              </a:gdLst>
              <a:ahLst/>
              <a:cxnLst>
                <a:cxn ang="0">
                  <a:pos x="T0" y="T1"/>
                </a:cxn>
                <a:cxn ang="0">
                  <a:pos x="T2" y="T3"/>
                </a:cxn>
                <a:cxn ang="0">
                  <a:pos x="T4" y="T5"/>
                </a:cxn>
                <a:cxn ang="0">
                  <a:pos x="T6" y="T7"/>
                </a:cxn>
                <a:cxn ang="0">
                  <a:pos x="T8" y="T9"/>
                </a:cxn>
                <a:cxn ang="0">
                  <a:pos x="T10" y="T11"/>
                </a:cxn>
              </a:cxnLst>
              <a:rect l="0" t="0" r="r" b="b"/>
              <a:pathLst>
                <a:path w="467" h="300">
                  <a:moveTo>
                    <a:pt x="0" y="300"/>
                  </a:moveTo>
                  <a:lnTo>
                    <a:pt x="0" y="259"/>
                  </a:lnTo>
                  <a:lnTo>
                    <a:pt x="234" y="0"/>
                  </a:lnTo>
                  <a:lnTo>
                    <a:pt x="467" y="260"/>
                  </a:lnTo>
                  <a:lnTo>
                    <a:pt x="467" y="300"/>
                  </a:lnTo>
                  <a:lnTo>
                    <a:pt x="0" y="300"/>
                  </a:lnTo>
                  <a:close/>
                </a:path>
              </a:pathLst>
            </a:custGeom>
            <a:solidFill>
              <a:schemeClr val="accent2">
                <a:lumMod val="75000"/>
              </a:schemeClr>
            </a:solidFill>
            <a:ln>
              <a:noFill/>
            </a:ln>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88" name="Rectangle 61"/>
            <p:cNvSpPr>
              <a:spLocks noChangeArrowheads="1"/>
            </p:cNvSpPr>
            <p:nvPr/>
          </p:nvSpPr>
          <p:spPr bwMode="auto">
            <a:xfrm>
              <a:off x="7726362" y="3664021"/>
              <a:ext cx="388938" cy="2227124"/>
            </a:xfrm>
            <a:prstGeom prst="rect">
              <a:avLst/>
            </a:prstGeom>
            <a:solidFill>
              <a:schemeClr val="accent2"/>
            </a:solidFill>
            <a:ln>
              <a:noFill/>
            </a:ln>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89" name="Freeform 62"/>
            <p:cNvSpPr>
              <a:spLocks/>
            </p:cNvSpPr>
            <p:nvPr/>
          </p:nvSpPr>
          <p:spPr bwMode="auto">
            <a:xfrm>
              <a:off x="7550150" y="3306694"/>
              <a:ext cx="741363" cy="474663"/>
            </a:xfrm>
            <a:custGeom>
              <a:avLst/>
              <a:gdLst>
                <a:gd name="T0" fmla="*/ 0 w 467"/>
                <a:gd name="T1" fmla="*/ 299 h 299"/>
                <a:gd name="T2" fmla="*/ 234 w 467"/>
                <a:gd name="T3" fmla="*/ 0 h 299"/>
                <a:gd name="T4" fmla="*/ 467 w 467"/>
                <a:gd name="T5" fmla="*/ 299 h 299"/>
                <a:gd name="T6" fmla="*/ 0 w 467"/>
                <a:gd name="T7" fmla="*/ 299 h 299"/>
              </a:gdLst>
              <a:ahLst/>
              <a:cxnLst>
                <a:cxn ang="0">
                  <a:pos x="T0" y="T1"/>
                </a:cxn>
                <a:cxn ang="0">
                  <a:pos x="T2" y="T3"/>
                </a:cxn>
                <a:cxn ang="0">
                  <a:pos x="T4" y="T5"/>
                </a:cxn>
                <a:cxn ang="0">
                  <a:pos x="T6" y="T7"/>
                </a:cxn>
              </a:cxnLst>
              <a:rect l="0" t="0" r="r" b="b"/>
              <a:pathLst>
                <a:path w="467" h="299">
                  <a:moveTo>
                    <a:pt x="0" y="299"/>
                  </a:moveTo>
                  <a:lnTo>
                    <a:pt x="234" y="0"/>
                  </a:lnTo>
                  <a:lnTo>
                    <a:pt x="467" y="299"/>
                  </a:lnTo>
                  <a:lnTo>
                    <a:pt x="0" y="299"/>
                  </a:lnTo>
                  <a:close/>
                </a:path>
              </a:pathLst>
            </a:custGeom>
            <a:solidFill>
              <a:schemeClr val="accent2"/>
            </a:solidFill>
            <a:ln>
              <a:noFill/>
            </a:ln>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grpSp>
      <p:grpSp>
        <p:nvGrpSpPr>
          <p:cNvPr id="103" name="Group 102"/>
          <p:cNvGrpSpPr/>
          <p:nvPr/>
        </p:nvGrpSpPr>
        <p:grpSpPr>
          <a:xfrm>
            <a:off x="9099346" y="3415112"/>
            <a:ext cx="600809" cy="2240273"/>
            <a:chOff x="9063832" y="3763894"/>
            <a:chExt cx="741363" cy="2127251"/>
          </a:xfrm>
        </p:grpSpPr>
        <p:sp>
          <p:nvSpPr>
            <p:cNvPr id="91" name="Freeform 60"/>
            <p:cNvSpPr>
              <a:spLocks/>
            </p:cNvSpPr>
            <p:nvPr/>
          </p:nvSpPr>
          <p:spPr bwMode="auto">
            <a:xfrm>
              <a:off x="9063832" y="3827394"/>
              <a:ext cx="741363" cy="476250"/>
            </a:xfrm>
            <a:custGeom>
              <a:avLst/>
              <a:gdLst>
                <a:gd name="T0" fmla="*/ 0 w 467"/>
                <a:gd name="T1" fmla="*/ 300 h 300"/>
                <a:gd name="T2" fmla="*/ 0 w 467"/>
                <a:gd name="T3" fmla="*/ 259 h 300"/>
                <a:gd name="T4" fmla="*/ 234 w 467"/>
                <a:gd name="T5" fmla="*/ 0 h 300"/>
                <a:gd name="T6" fmla="*/ 467 w 467"/>
                <a:gd name="T7" fmla="*/ 260 h 300"/>
                <a:gd name="T8" fmla="*/ 467 w 467"/>
                <a:gd name="T9" fmla="*/ 300 h 300"/>
                <a:gd name="T10" fmla="*/ 0 w 467"/>
                <a:gd name="T11" fmla="*/ 300 h 300"/>
              </a:gdLst>
              <a:ahLst/>
              <a:cxnLst>
                <a:cxn ang="0">
                  <a:pos x="T0" y="T1"/>
                </a:cxn>
                <a:cxn ang="0">
                  <a:pos x="T2" y="T3"/>
                </a:cxn>
                <a:cxn ang="0">
                  <a:pos x="T4" y="T5"/>
                </a:cxn>
                <a:cxn ang="0">
                  <a:pos x="T6" y="T7"/>
                </a:cxn>
                <a:cxn ang="0">
                  <a:pos x="T8" y="T9"/>
                </a:cxn>
                <a:cxn ang="0">
                  <a:pos x="T10" y="T11"/>
                </a:cxn>
              </a:cxnLst>
              <a:rect l="0" t="0" r="r" b="b"/>
              <a:pathLst>
                <a:path w="467" h="300">
                  <a:moveTo>
                    <a:pt x="0" y="300"/>
                  </a:moveTo>
                  <a:lnTo>
                    <a:pt x="0" y="259"/>
                  </a:lnTo>
                  <a:lnTo>
                    <a:pt x="234" y="0"/>
                  </a:lnTo>
                  <a:lnTo>
                    <a:pt x="467" y="260"/>
                  </a:lnTo>
                  <a:lnTo>
                    <a:pt x="467" y="300"/>
                  </a:lnTo>
                  <a:lnTo>
                    <a:pt x="0" y="300"/>
                  </a:lnTo>
                  <a:close/>
                </a:path>
              </a:pathLst>
            </a:custGeom>
            <a:solidFill>
              <a:schemeClr val="accent3">
                <a:lumMod val="75000"/>
              </a:schemeClr>
            </a:solidFill>
            <a:ln>
              <a:noFill/>
            </a:ln>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92" name="Rectangle 61"/>
            <p:cNvSpPr>
              <a:spLocks noChangeArrowheads="1"/>
            </p:cNvSpPr>
            <p:nvPr/>
          </p:nvSpPr>
          <p:spPr bwMode="auto">
            <a:xfrm>
              <a:off x="9240044" y="4179467"/>
              <a:ext cx="388938" cy="1711678"/>
            </a:xfrm>
            <a:prstGeom prst="rect">
              <a:avLst/>
            </a:prstGeom>
            <a:solidFill>
              <a:schemeClr val="accent3"/>
            </a:solidFill>
            <a:ln>
              <a:noFill/>
            </a:ln>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93" name="Freeform 62"/>
            <p:cNvSpPr>
              <a:spLocks/>
            </p:cNvSpPr>
            <p:nvPr/>
          </p:nvSpPr>
          <p:spPr bwMode="auto">
            <a:xfrm>
              <a:off x="9063832" y="3763894"/>
              <a:ext cx="741363" cy="474663"/>
            </a:xfrm>
            <a:custGeom>
              <a:avLst/>
              <a:gdLst>
                <a:gd name="T0" fmla="*/ 0 w 467"/>
                <a:gd name="T1" fmla="*/ 299 h 299"/>
                <a:gd name="T2" fmla="*/ 234 w 467"/>
                <a:gd name="T3" fmla="*/ 0 h 299"/>
                <a:gd name="T4" fmla="*/ 467 w 467"/>
                <a:gd name="T5" fmla="*/ 299 h 299"/>
                <a:gd name="T6" fmla="*/ 0 w 467"/>
                <a:gd name="T7" fmla="*/ 299 h 299"/>
              </a:gdLst>
              <a:ahLst/>
              <a:cxnLst>
                <a:cxn ang="0">
                  <a:pos x="T0" y="T1"/>
                </a:cxn>
                <a:cxn ang="0">
                  <a:pos x="T2" y="T3"/>
                </a:cxn>
                <a:cxn ang="0">
                  <a:pos x="T4" y="T5"/>
                </a:cxn>
                <a:cxn ang="0">
                  <a:pos x="T6" y="T7"/>
                </a:cxn>
              </a:cxnLst>
              <a:rect l="0" t="0" r="r" b="b"/>
              <a:pathLst>
                <a:path w="467" h="299">
                  <a:moveTo>
                    <a:pt x="0" y="299"/>
                  </a:moveTo>
                  <a:lnTo>
                    <a:pt x="234" y="0"/>
                  </a:lnTo>
                  <a:lnTo>
                    <a:pt x="467" y="299"/>
                  </a:lnTo>
                  <a:lnTo>
                    <a:pt x="0" y="299"/>
                  </a:lnTo>
                  <a:close/>
                </a:path>
              </a:pathLst>
            </a:custGeom>
            <a:solidFill>
              <a:schemeClr val="accent3"/>
            </a:solidFill>
            <a:ln>
              <a:noFill/>
            </a:ln>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grpSp>
      <p:grpSp>
        <p:nvGrpSpPr>
          <p:cNvPr id="104" name="Group 103"/>
          <p:cNvGrpSpPr/>
          <p:nvPr/>
        </p:nvGrpSpPr>
        <p:grpSpPr>
          <a:xfrm>
            <a:off x="10312543" y="624507"/>
            <a:ext cx="600809" cy="5030879"/>
            <a:chOff x="10560844" y="2887594"/>
            <a:chExt cx="741363" cy="3003551"/>
          </a:xfrm>
        </p:grpSpPr>
        <p:sp>
          <p:nvSpPr>
            <p:cNvPr id="95" name="Freeform 60"/>
            <p:cNvSpPr>
              <a:spLocks/>
            </p:cNvSpPr>
            <p:nvPr/>
          </p:nvSpPr>
          <p:spPr bwMode="auto">
            <a:xfrm>
              <a:off x="10560844" y="2951094"/>
              <a:ext cx="741363" cy="476250"/>
            </a:xfrm>
            <a:custGeom>
              <a:avLst/>
              <a:gdLst>
                <a:gd name="T0" fmla="*/ 0 w 467"/>
                <a:gd name="T1" fmla="*/ 300 h 300"/>
                <a:gd name="T2" fmla="*/ 0 w 467"/>
                <a:gd name="T3" fmla="*/ 259 h 300"/>
                <a:gd name="T4" fmla="*/ 234 w 467"/>
                <a:gd name="T5" fmla="*/ 0 h 300"/>
                <a:gd name="T6" fmla="*/ 467 w 467"/>
                <a:gd name="T7" fmla="*/ 260 h 300"/>
                <a:gd name="T8" fmla="*/ 467 w 467"/>
                <a:gd name="T9" fmla="*/ 300 h 300"/>
                <a:gd name="T10" fmla="*/ 0 w 467"/>
                <a:gd name="T11" fmla="*/ 300 h 300"/>
              </a:gdLst>
              <a:ahLst/>
              <a:cxnLst>
                <a:cxn ang="0">
                  <a:pos x="T0" y="T1"/>
                </a:cxn>
                <a:cxn ang="0">
                  <a:pos x="T2" y="T3"/>
                </a:cxn>
                <a:cxn ang="0">
                  <a:pos x="T4" y="T5"/>
                </a:cxn>
                <a:cxn ang="0">
                  <a:pos x="T6" y="T7"/>
                </a:cxn>
                <a:cxn ang="0">
                  <a:pos x="T8" y="T9"/>
                </a:cxn>
                <a:cxn ang="0">
                  <a:pos x="T10" y="T11"/>
                </a:cxn>
              </a:cxnLst>
              <a:rect l="0" t="0" r="r" b="b"/>
              <a:pathLst>
                <a:path w="467" h="300">
                  <a:moveTo>
                    <a:pt x="0" y="300"/>
                  </a:moveTo>
                  <a:lnTo>
                    <a:pt x="0" y="259"/>
                  </a:lnTo>
                  <a:lnTo>
                    <a:pt x="234" y="0"/>
                  </a:lnTo>
                  <a:lnTo>
                    <a:pt x="467" y="260"/>
                  </a:lnTo>
                  <a:lnTo>
                    <a:pt x="467" y="300"/>
                  </a:lnTo>
                  <a:lnTo>
                    <a:pt x="0" y="300"/>
                  </a:lnTo>
                  <a:close/>
                </a:path>
              </a:pathLst>
            </a:custGeom>
            <a:solidFill>
              <a:schemeClr val="accent4">
                <a:lumMod val="75000"/>
              </a:schemeClr>
            </a:solidFill>
            <a:ln>
              <a:noFill/>
            </a:ln>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96" name="Rectangle 61"/>
            <p:cNvSpPr>
              <a:spLocks noChangeArrowheads="1"/>
            </p:cNvSpPr>
            <p:nvPr/>
          </p:nvSpPr>
          <p:spPr bwMode="auto">
            <a:xfrm>
              <a:off x="10737056" y="3242099"/>
              <a:ext cx="388938" cy="2649046"/>
            </a:xfrm>
            <a:prstGeom prst="rect">
              <a:avLst/>
            </a:prstGeom>
            <a:solidFill>
              <a:schemeClr val="accent4"/>
            </a:solidFill>
            <a:ln>
              <a:noFill/>
            </a:ln>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sp>
          <p:nvSpPr>
            <p:cNvPr id="97" name="Freeform 62"/>
            <p:cNvSpPr>
              <a:spLocks/>
            </p:cNvSpPr>
            <p:nvPr/>
          </p:nvSpPr>
          <p:spPr bwMode="auto">
            <a:xfrm>
              <a:off x="10560844" y="2887594"/>
              <a:ext cx="741363" cy="474663"/>
            </a:xfrm>
            <a:custGeom>
              <a:avLst/>
              <a:gdLst>
                <a:gd name="T0" fmla="*/ 0 w 467"/>
                <a:gd name="T1" fmla="*/ 299 h 299"/>
                <a:gd name="T2" fmla="*/ 234 w 467"/>
                <a:gd name="T3" fmla="*/ 0 h 299"/>
                <a:gd name="T4" fmla="*/ 467 w 467"/>
                <a:gd name="T5" fmla="*/ 299 h 299"/>
                <a:gd name="T6" fmla="*/ 0 w 467"/>
                <a:gd name="T7" fmla="*/ 299 h 299"/>
              </a:gdLst>
              <a:ahLst/>
              <a:cxnLst>
                <a:cxn ang="0">
                  <a:pos x="T0" y="T1"/>
                </a:cxn>
                <a:cxn ang="0">
                  <a:pos x="T2" y="T3"/>
                </a:cxn>
                <a:cxn ang="0">
                  <a:pos x="T4" y="T5"/>
                </a:cxn>
                <a:cxn ang="0">
                  <a:pos x="T6" y="T7"/>
                </a:cxn>
              </a:cxnLst>
              <a:rect l="0" t="0" r="r" b="b"/>
              <a:pathLst>
                <a:path w="467" h="299">
                  <a:moveTo>
                    <a:pt x="0" y="299"/>
                  </a:moveTo>
                  <a:lnTo>
                    <a:pt x="234" y="0"/>
                  </a:lnTo>
                  <a:lnTo>
                    <a:pt x="467" y="299"/>
                  </a:lnTo>
                  <a:lnTo>
                    <a:pt x="0" y="299"/>
                  </a:lnTo>
                  <a:close/>
                </a:path>
              </a:pathLst>
            </a:custGeom>
            <a:solidFill>
              <a:schemeClr val="accent4"/>
            </a:solidFill>
            <a:ln>
              <a:noFill/>
            </a:ln>
          </p:spPr>
          <p:txBody>
            <a:bodyPr vert="horz" wrap="square" lIns="74104" tIns="37052" rIns="74104" bIns="37052" numCol="1" anchor="t" anchorCtr="0" compatLnSpc="1">
              <a:prstTxWarp prst="textNoShape">
                <a:avLst/>
              </a:prstTxWarp>
            </a:bodyPr>
            <a:lstStyle/>
            <a:p>
              <a:pPr defTabSz="770540"/>
              <a:endParaRPr lang="id-ID" sz="2023">
                <a:solidFill>
                  <a:prstClr val="black"/>
                </a:solidFill>
                <a:latin typeface="Open sans"/>
              </a:endParaRPr>
            </a:p>
          </p:txBody>
        </p:sp>
      </p:grpSp>
      <p:sp>
        <p:nvSpPr>
          <p:cNvPr id="98" name="TextBox 97"/>
          <p:cNvSpPr txBox="1"/>
          <p:nvPr/>
        </p:nvSpPr>
        <p:spPr>
          <a:xfrm>
            <a:off x="7662925" y="5685385"/>
            <a:ext cx="1020238" cy="391517"/>
          </a:xfrm>
          <a:prstGeom prst="rect">
            <a:avLst/>
          </a:prstGeom>
          <a:noFill/>
        </p:spPr>
        <p:txBody>
          <a:bodyPr wrap="square" rtlCol="0">
            <a:spAutoFit/>
          </a:bodyPr>
          <a:lstStyle/>
          <a:p>
            <a:pPr algn="ctr" defTabSz="770540"/>
            <a:r>
              <a:rPr lang="id-ID" sz="972" b="1" dirty="0">
                <a:solidFill>
                  <a:srgbClr val="FF0000"/>
                </a:solidFill>
                <a:latin typeface="Lato"/>
              </a:rPr>
              <a:t>Certificación </a:t>
            </a:r>
            <a:r>
              <a:rPr lang="es-MX" sz="972" b="1" dirty="0">
                <a:solidFill>
                  <a:srgbClr val="FF0000"/>
                </a:solidFill>
                <a:latin typeface="Lato"/>
              </a:rPr>
              <a:t>20 semanas </a:t>
            </a:r>
            <a:endParaRPr lang="id-ID" sz="972" b="1" dirty="0">
              <a:solidFill>
                <a:srgbClr val="FF0000"/>
              </a:solidFill>
              <a:latin typeface="Lato"/>
            </a:endParaRPr>
          </a:p>
        </p:txBody>
      </p:sp>
      <p:sp>
        <p:nvSpPr>
          <p:cNvPr id="99" name="TextBox 98"/>
          <p:cNvSpPr txBox="1"/>
          <p:nvPr/>
        </p:nvSpPr>
        <p:spPr>
          <a:xfrm>
            <a:off x="8825967" y="5685385"/>
            <a:ext cx="1147573" cy="541110"/>
          </a:xfrm>
          <a:prstGeom prst="rect">
            <a:avLst/>
          </a:prstGeom>
          <a:noFill/>
        </p:spPr>
        <p:txBody>
          <a:bodyPr wrap="square" rtlCol="0">
            <a:spAutoFit/>
          </a:bodyPr>
          <a:lstStyle/>
          <a:p>
            <a:pPr algn="ctr" defTabSz="770540"/>
            <a:r>
              <a:rPr lang="es-MX" sz="972" dirty="0">
                <a:solidFill>
                  <a:prstClr val="black"/>
                </a:solidFill>
                <a:latin typeface="Lato"/>
              </a:rPr>
              <a:t>Mantenimiento de tu SGIA</a:t>
            </a:r>
          </a:p>
          <a:p>
            <a:pPr algn="ctr" defTabSz="770540"/>
            <a:r>
              <a:rPr lang="es-MX" sz="972" dirty="0">
                <a:solidFill>
                  <a:prstClr val="black"/>
                </a:solidFill>
                <a:latin typeface="Lato"/>
              </a:rPr>
              <a:t> (1 año)</a:t>
            </a:r>
          </a:p>
        </p:txBody>
      </p:sp>
      <p:sp>
        <p:nvSpPr>
          <p:cNvPr id="100" name="TextBox 99"/>
          <p:cNvSpPr txBox="1"/>
          <p:nvPr/>
        </p:nvSpPr>
        <p:spPr>
          <a:xfrm>
            <a:off x="9988340" y="5685386"/>
            <a:ext cx="1249217" cy="429028"/>
          </a:xfrm>
          <a:prstGeom prst="rect">
            <a:avLst/>
          </a:prstGeom>
          <a:noFill/>
        </p:spPr>
        <p:txBody>
          <a:bodyPr wrap="square" rtlCol="0">
            <a:spAutoFit/>
          </a:bodyPr>
          <a:lstStyle/>
          <a:p>
            <a:pPr algn="ctr" defTabSz="770540"/>
            <a:r>
              <a:rPr lang="es-MX" sz="972" dirty="0">
                <a:solidFill>
                  <a:prstClr val="black"/>
                </a:solidFill>
                <a:latin typeface="Lato"/>
              </a:rPr>
              <a:t>Mejorar tu SGIA: años 2, 3, 4, 5, 6, </a:t>
            </a:r>
            <a:r>
              <a:rPr lang="es-MX" sz="1216" dirty="0">
                <a:solidFill>
                  <a:prstClr val="black"/>
                </a:solidFill>
                <a:latin typeface="Lato"/>
                <a:sym typeface="Symbol" panose="05050102010706020507" pitchFamily="18" charset="2"/>
              </a:rPr>
              <a:t></a:t>
            </a:r>
            <a:endParaRPr lang="es-MX" sz="972" dirty="0">
              <a:solidFill>
                <a:prstClr val="black"/>
              </a:solidFill>
              <a:latin typeface="Lato"/>
            </a:endParaRPr>
          </a:p>
        </p:txBody>
      </p:sp>
      <p:sp>
        <p:nvSpPr>
          <p:cNvPr id="41" name="TextBox 47"/>
          <p:cNvSpPr txBox="1"/>
          <p:nvPr/>
        </p:nvSpPr>
        <p:spPr>
          <a:xfrm>
            <a:off x="977498" y="3111275"/>
            <a:ext cx="3261378" cy="416781"/>
          </a:xfrm>
          <a:prstGeom prst="rect">
            <a:avLst/>
          </a:prstGeom>
          <a:noFill/>
        </p:spPr>
        <p:txBody>
          <a:bodyPr wrap="square" rtlCol="0">
            <a:spAutoFit/>
          </a:bodyPr>
          <a:lstStyle/>
          <a:p>
            <a:pPr algn="just" defTabSz="770540"/>
            <a:r>
              <a:rPr lang="es-MX" sz="1054"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La única empresa que está en cero, es aquella que no existe.</a:t>
            </a:r>
            <a:endParaRPr lang="id-ID" sz="1054" b="1"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Box 45"/>
          <p:cNvSpPr txBox="1"/>
          <p:nvPr/>
        </p:nvSpPr>
        <p:spPr>
          <a:xfrm>
            <a:off x="977500" y="4914425"/>
            <a:ext cx="3260108" cy="1028167"/>
          </a:xfrm>
          <a:prstGeom prst="rect">
            <a:avLst/>
          </a:prstGeom>
          <a:noFill/>
        </p:spPr>
        <p:txBody>
          <a:bodyPr wrap="square" rtlCol="0">
            <a:spAutoFit/>
          </a:bodyPr>
          <a:lstStyle/>
          <a:p>
            <a:pPr algn="just" defTabSz="770540">
              <a:lnSpc>
                <a:spcPct val="114000"/>
              </a:lnSpc>
              <a:spcAft>
                <a:spcPts val="486"/>
              </a:spcAft>
            </a:pPr>
            <a:r>
              <a:rPr lang="es-MX" sz="1080" dirty="0">
                <a:solidFill>
                  <a:srgbClr val="464646"/>
                </a:solidFill>
                <a:latin typeface="Open Sans Light" panose="020B0306030504020204" pitchFamily="34" charset="0"/>
                <a:ea typeface="Open Sans Light" panose="020B0306030504020204" pitchFamily="34" charset="0"/>
                <a:cs typeface="Open Sans Light" panose="020B0306030504020204" pitchFamily="34" charset="0"/>
              </a:rPr>
              <a:t>Después de la certificación, tu Sistema de Gestión puede evolucionar y mejorar hasta donde tú y tu Empresa lo necesiten. </a:t>
            </a:r>
            <a:r>
              <a:rPr lang="es-MX" sz="1080" b="1" dirty="0">
                <a:solidFill>
                  <a:schemeClr val="accent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Sin embargo, no es necesario tener un alto nivel de evolución para lograr la certificación y exitosamente. </a:t>
            </a:r>
          </a:p>
        </p:txBody>
      </p:sp>
    </p:spTree>
    <p:extLst>
      <p:ext uri="{BB962C8B-B14F-4D97-AF65-F5344CB8AC3E}">
        <p14:creationId xmlns:p14="http://schemas.microsoft.com/office/powerpoint/2010/main" val="6951371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left)">
                                      <p:cBhvr>
                                        <p:cTn id="24" dur="500"/>
                                        <p:tgtEl>
                                          <p:spTgt spid="6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left)">
                                      <p:cBhvr>
                                        <p:cTn id="30" dur="500"/>
                                        <p:tgtEl>
                                          <p:spTgt spid="5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500"/>
                                        <p:tgtEl>
                                          <p:spTgt spid="5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down)">
                                      <p:cBhvr>
                                        <p:cTn id="39" dur="500"/>
                                        <p:tgtEl>
                                          <p:spTgt spid="6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down)">
                                      <p:cBhvr>
                                        <p:cTn id="42" dur="500"/>
                                        <p:tgtEl>
                                          <p:spTgt spid="6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down)">
                                      <p:cBhvr>
                                        <p:cTn id="45" dur="500"/>
                                        <p:tgtEl>
                                          <p:spTgt spid="65"/>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wipe(down)">
                                      <p:cBhvr>
                                        <p:cTn id="53" dur="500"/>
                                        <p:tgtEl>
                                          <p:spTgt spid="101"/>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fade">
                                      <p:cBhvr>
                                        <p:cTn id="62" dur="500"/>
                                        <p:tgtEl>
                                          <p:spTgt spid="98"/>
                                        </p:tgtEl>
                                      </p:cBhvr>
                                    </p:animEffect>
                                  </p:childTnLst>
                                </p:cTn>
                              </p:par>
                            </p:childTnLst>
                          </p:cTn>
                        </p:par>
                        <p:par>
                          <p:cTn id="63" fill="hold">
                            <p:stCondLst>
                              <p:cond delay="500"/>
                            </p:stCondLst>
                            <p:childTnLst>
                              <p:par>
                                <p:cTn id="64" presetID="22" presetClass="entr" presetSubtype="4" fill="hold" nodeType="afterEffect">
                                  <p:stCondLst>
                                    <p:cond delay="0"/>
                                  </p:stCondLst>
                                  <p:childTnLst>
                                    <p:set>
                                      <p:cBhvr>
                                        <p:cTn id="65" dur="1" fill="hold">
                                          <p:stCondLst>
                                            <p:cond delay="0"/>
                                          </p:stCondLst>
                                        </p:cTn>
                                        <p:tgtEl>
                                          <p:spTgt spid="102"/>
                                        </p:tgtEl>
                                        <p:attrNameLst>
                                          <p:attrName>style.visibility</p:attrName>
                                        </p:attrNameLst>
                                      </p:cBhvr>
                                      <p:to>
                                        <p:strVal val="visible"/>
                                      </p:to>
                                    </p:set>
                                    <p:animEffect transition="in" filter="wipe(down)">
                                      <p:cBhvr>
                                        <p:cTn id="66" dur="500"/>
                                        <p:tgtEl>
                                          <p:spTgt spid="102"/>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fade">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animEffect transition="in" filter="fade">
                                      <p:cBhvr>
                                        <p:cTn id="79" dur="500"/>
                                        <p:tgtEl>
                                          <p:spTgt spid="99"/>
                                        </p:tgtEl>
                                      </p:cBhvr>
                                    </p:animEffect>
                                  </p:childTnLst>
                                </p:cTn>
                              </p:par>
                            </p:childTnLst>
                          </p:cTn>
                        </p:par>
                        <p:par>
                          <p:cTn id="80" fill="hold">
                            <p:stCondLst>
                              <p:cond delay="500"/>
                            </p:stCondLst>
                            <p:childTnLst>
                              <p:par>
                                <p:cTn id="81" presetID="22" presetClass="entr" presetSubtype="4" fill="hold" nodeType="afterEffect">
                                  <p:stCondLst>
                                    <p:cond delay="0"/>
                                  </p:stCondLst>
                                  <p:childTnLst>
                                    <p:set>
                                      <p:cBhvr>
                                        <p:cTn id="82" dur="1" fill="hold">
                                          <p:stCondLst>
                                            <p:cond delay="0"/>
                                          </p:stCondLst>
                                        </p:cTn>
                                        <p:tgtEl>
                                          <p:spTgt spid="103"/>
                                        </p:tgtEl>
                                        <p:attrNameLst>
                                          <p:attrName>style.visibility</p:attrName>
                                        </p:attrNameLst>
                                      </p:cBhvr>
                                      <p:to>
                                        <p:strVal val="visible"/>
                                      </p:to>
                                    </p:set>
                                    <p:animEffect transition="in" filter="wipe(down)">
                                      <p:cBhvr>
                                        <p:cTn id="83" dur="500"/>
                                        <p:tgtEl>
                                          <p:spTgt spid="103"/>
                                        </p:tgtEl>
                                      </p:cBhvr>
                                    </p:animEffect>
                                  </p:childTnLst>
                                </p:cTn>
                              </p:par>
                            </p:childTnLst>
                          </p:cTn>
                        </p:par>
                        <p:par>
                          <p:cTn id="84" fill="hold">
                            <p:stCondLst>
                              <p:cond delay="1000"/>
                            </p:stCondLst>
                            <p:childTnLst>
                              <p:par>
                                <p:cTn id="85" presetID="10" presetClass="entr" presetSubtype="0" fill="hold" grpId="0" nodeType="afterEffect">
                                  <p:stCondLst>
                                    <p:cond delay="500"/>
                                  </p:stCondLst>
                                  <p:childTnLst>
                                    <p:set>
                                      <p:cBhvr>
                                        <p:cTn id="86" dur="1" fill="hold">
                                          <p:stCondLst>
                                            <p:cond delay="0"/>
                                          </p:stCondLst>
                                        </p:cTn>
                                        <p:tgtEl>
                                          <p:spTgt spid="42">
                                            <p:txEl>
                                              <p:pRg st="0" end="0"/>
                                            </p:txEl>
                                          </p:spTgt>
                                        </p:tgtEl>
                                        <p:attrNameLst>
                                          <p:attrName>style.visibility</p:attrName>
                                        </p:attrNameLst>
                                      </p:cBhvr>
                                      <p:to>
                                        <p:strVal val="visible"/>
                                      </p:to>
                                    </p:set>
                                    <p:animEffect transition="in" filter="fade">
                                      <p:cBhvr>
                                        <p:cTn id="87" dur="500"/>
                                        <p:tgtEl>
                                          <p:spTgt spid="42">
                                            <p:txEl>
                                              <p:pRg st="0" end="0"/>
                                            </p:txEl>
                                          </p:spTgt>
                                        </p:tgtEl>
                                      </p:cBhvr>
                                    </p:animEffect>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childTnLst>
                          </p:cTn>
                        </p:par>
                        <p:par>
                          <p:cTn id="92" fill="hold">
                            <p:stCondLst>
                              <p:cond delay="2500"/>
                            </p:stCondLst>
                            <p:childTnLst>
                              <p:par>
                                <p:cTn id="93" presetID="10"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500"/>
                                        <p:tgtEl>
                                          <p:spTgt spid="100"/>
                                        </p:tgtEl>
                                      </p:cBhvr>
                                    </p:animEffect>
                                  </p:childTnLst>
                                </p:cTn>
                              </p:par>
                            </p:childTnLst>
                          </p:cTn>
                        </p:par>
                        <p:par>
                          <p:cTn id="96" fill="hold">
                            <p:stCondLst>
                              <p:cond delay="3000"/>
                            </p:stCondLst>
                            <p:childTnLst>
                              <p:par>
                                <p:cTn id="97" presetID="22" presetClass="entr" presetSubtype="4" fill="hold" nodeType="afterEffect">
                                  <p:stCondLst>
                                    <p:cond delay="0"/>
                                  </p:stCondLst>
                                  <p:childTnLst>
                                    <p:set>
                                      <p:cBhvr>
                                        <p:cTn id="98" dur="1" fill="hold">
                                          <p:stCondLst>
                                            <p:cond delay="0"/>
                                          </p:stCondLst>
                                        </p:cTn>
                                        <p:tgtEl>
                                          <p:spTgt spid="104"/>
                                        </p:tgtEl>
                                        <p:attrNameLst>
                                          <p:attrName>style.visibility</p:attrName>
                                        </p:attrNameLst>
                                      </p:cBhvr>
                                      <p:to>
                                        <p:strVal val="visible"/>
                                      </p:to>
                                    </p:set>
                                    <p:animEffect transition="in" filter="wipe(down)">
                                      <p:cBhvr>
                                        <p:cTn id="99" dur="2000"/>
                                        <p:tgtEl>
                                          <p:spTgt spid="104"/>
                                        </p:tgtEl>
                                      </p:cBhvr>
                                    </p:animEffect>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fade">
                                      <p:cBhvr>
                                        <p:cTn id="10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P spid="47" grpId="0"/>
      <p:bldP spid="48" grpId="0"/>
      <p:bldP spid="49" grpId="0"/>
      <p:bldP spid="53" grpId="0" animBg="1"/>
      <p:bldP spid="56" grpId="0" animBg="1"/>
      <p:bldP spid="58" grpId="0" animBg="1"/>
      <p:bldP spid="60" grpId="0" animBg="1"/>
      <p:bldP spid="62" grpId="0" animBg="1"/>
      <p:bldP spid="63" grpId="0" animBg="1"/>
      <p:bldP spid="64" grpId="0" animBg="1"/>
      <p:bldP spid="65" grpId="0" animBg="1"/>
      <p:bldP spid="76" grpId="0"/>
      <p:bldP spid="79" grpId="0"/>
      <p:bldP spid="81" grpId="0"/>
      <p:bldP spid="82" grpId="0"/>
      <p:bldP spid="84" grpId="0"/>
      <p:bldP spid="98" grpId="0"/>
      <p:bldP spid="99" grpId="0"/>
      <p:bldP spid="100" grpId="0"/>
      <p:bldP spid="41" grpId="0"/>
      <p:bldP spid="4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146" y="615935"/>
            <a:ext cx="8521962" cy="738838"/>
          </a:xfrm>
        </p:spPr>
        <p:txBody>
          <a:bodyPr>
            <a:normAutofit fontScale="90000"/>
          </a:bodyPr>
          <a:lstStyle/>
          <a:p>
            <a:r>
              <a:rPr lang="es-MX" dirty="0"/>
              <a:t>¿Te conviene invertir en la Certificación?</a:t>
            </a:r>
            <a:endParaRPr lang="id-ID" dirty="0"/>
          </a:p>
        </p:txBody>
      </p:sp>
      <p:sp>
        <p:nvSpPr>
          <p:cNvPr id="4" name="Text Placeholder 3"/>
          <p:cNvSpPr>
            <a:spLocks noGrp="1"/>
          </p:cNvSpPr>
          <p:nvPr>
            <p:ph type="body" sz="quarter" idx="13"/>
          </p:nvPr>
        </p:nvSpPr>
        <p:spPr>
          <a:xfrm>
            <a:off x="1369586" y="1285981"/>
            <a:ext cx="9466443" cy="330125"/>
          </a:xfrm>
        </p:spPr>
        <p:txBody>
          <a:bodyPr>
            <a:normAutofit lnSpcReduction="10000"/>
          </a:bodyPr>
          <a:lstStyle/>
          <a:p>
            <a:r>
              <a:rPr lang="es-MX" dirty="0">
                <a:solidFill>
                  <a:schemeClr val="tx2"/>
                </a:solidFill>
              </a:rPr>
              <a:t>Depende del costo y del beneficio</a:t>
            </a:r>
            <a:endParaRPr lang="id-ID" dirty="0">
              <a:solidFill>
                <a:schemeClr val="tx2"/>
              </a:solidFill>
            </a:endParaRPr>
          </a:p>
        </p:txBody>
      </p:sp>
      <p:sp>
        <p:nvSpPr>
          <p:cNvPr id="5" name="Round Same Side Corner Rectangle 4"/>
          <p:cNvSpPr/>
          <p:nvPr/>
        </p:nvSpPr>
        <p:spPr>
          <a:xfrm rot="10800000">
            <a:off x="5735827" y="4922268"/>
            <a:ext cx="1048494" cy="549200"/>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6" name="Round Same Side Corner Rectangle 5"/>
          <p:cNvSpPr/>
          <p:nvPr/>
        </p:nvSpPr>
        <p:spPr>
          <a:xfrm>
            <a:off x="5735828" y="3648421"/>
            <a:ext cx="1048494" cy="1249028"/>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7" name="Round Same Side Corner Rectangle 6"/>
          <p:cNvSpPr/>
          <p:nvPr/>
        </p:nvSpPr>
        <p:spPr>
          <a:xfrm rot="10800000">
            <a:off x="6966948" y="4912968"/>
            <a:ext cx="1048494" cy="425990"/>
          </a:xfrm>
          <a:prstGeom prst="round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8" name="Round Same Side Corner Rectangle 7"/>
          <p:cNvSpPr/>
          <p:nvPr/>
        </p:nvSpPr>
        <p:spPr>
          <a:xfrm>
            <a:off x="6966950" y="3362812"/>
            <a:ext cx="1048494" cy="1545231"/>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9" name="Round Same Side Corner Rectangle 8"/>
          <p:cNvSpPr/>
          <p:nvPr/>
        </p:nvSpPr>
        <p:spPr>
          <a:xfrm rot="10800000">
            <a:off x="8198067" y="4912967"/>
            <a:ext cx="1048494" cy="340880"/>
          </a:xfrm>
          <a:prstGeom prst="round2Same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10" name="Round Same Side Corner Rectangle 9"/>
          <p:cNvSpPr/>
          <p:nvPr/>
        </p:nvSpPr>
        <p:spPr>
          <a:xfrm>
            <a:off x="8198071" y="2684532"/>
            <a:ext cx="1048494" cy="2223986"/>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11" name="Round Same Side Corner Rectangle 10"/>
          <p:cNvSpPr/>
          <p:nvPr/>
        </p:nvSpPr>
        <p:spPr>
          <a:xfrm rot="10800000">
            <a:off x="9429182" y="4912968"/>
            <a:ext cx="1048494" cy="287409"/>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12" name="Round Same Side Corner Rectangle 11"/>
          <p:cNvSpPr/>
          <p:nvPr/>
        </p:nvSpPr>
        <p:spPr>
          <a:xfrm>
            <a:off x="9429186" y="1699510"/>
            <a:ext cx="1048494" cy="3209952"/>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13" name="Round Same Side Corner Rectangle 12"/>
          <p:cNvSpPr/>
          <p:nvPr/>
        </p:nvSpPr>
        <p:spPr>
          <a:xfrm rot="10800000">
            <a:off x="4504702" y="4912969"/>
            <a:ext cx="1048494" cy="715536"/>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14" name="Round Same Side Corner Rectangle 13"/>
          <p:cNvSpPr/>
          <p:nvPr/>
        </p:nvSpPr>
        <p:spPr>
          <a:xfrm>
            <a:off x="4504703" y="3991003"/>
            <a:ext cx="1048494" cy="912483"/>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cxnSp>
        <p:nvCxnSpPr>
          <p:cNvPr id="15" name="Straight Connector 14"/>
          <p:cNvCxnSpPr/>
          <p:nvPr/>
        </p:nvCxnSpPr>
        <p:spPr>
          <a:xfrm>
            <a:off x="1468279" y="4910198"/>
            <a:ext cx="9394388" cy="0"/>
          </a:xfrm>
          <a:prstGeom prst="line">
            <a:avLst/>
          </a:prstGeom>
          <a:ln w="44450">
            <a:solidFill>
              <a:schemeClr val="tx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39657" y="3602497"/>
            <a:ext cx="975716" cy="341632"/>
          </a:xfrm>
          <a:prstGeom prst="rect">
            <a:avLst/>
          </a:prstGeom>
          <a:noFill/>
        </p:spPr>
        <p:txBody>
          <a:bodyPr wrap="none" rtlCol="0">
            <a:spAutoFit/>
          </a:bodyPr>
          <a:lstStyle/>
          <a:p>
            <a:pPr marL="0" marR="0" lvl="0" indent="0" algn="r" defTabSz="741032" rtl="0" eaLnBrk="1" fontAlgn="auto" latinLnBrk="0" hangingPunct="1">
              <a:lnSpc>
                <a:spcPct val="100000"/>
              </a:lnSpc>
              <a:spcBef>
                <a:spcPts val="0"/>
              </a:spcBef>
              <a:spcAft>
                <a:spcPts val="0"/>
              </a:spcAft>
              <a:buClrTx/>
              <a:buSzTx/>
              <a:buFontTx/>
              <a:buNone/>
              <a:tabLst/>
              <a:defRPr/>
            </a:pPr>
            <a:r>
              <a:rPr kumimoji="0" lang="es-MX" sz="1620" b="1" i="0" u="none" strike="noStrike" kern="1200" cap="none" spc="0" normalizeH="0" baseline="0" noProof="0" dirty="0">
                <a:ln>
                  <a:noFill/>
                </a:ln>
                <a:solidFill>
                  <a:prstClr val="black"/>
                </a:solidFill>
                <a:effectLst/>
                <a:uLnTx/>
                <a:uFillTx/>
                <a:latin typeface="Lato"/>
                <a:ea typeface="+mn-ea"/>
                <a:cs typeface="+mn-cs"/>
              </a:rPr>
              <a:t>VENTAS</a:t>
            </a:r>
            <a:endParaRPr kumimoji="0" lang="id-ID" sz="1620" b="1" i="0" u="none" strike="noStrike" kern="1200" cap="none" spc="0" normalizeH="0" baseline="0" noProof="0" dirty="0">
              <a:ln>
                <a:noFill/>
              </a:ln>
              <a:solidFill>
                <a:prstClr val="black"/>
              </a:solidFill>
              <a:effectLst/>
              <a:uLnTx/>
              <a:uFillTx/>
              <a:latin typeface="Lato"/>
              <a:ea typeface="+mn-ea"/>
              <a:cs typeface="+mn-cs"/>
            </a:endParaRPr>
          </a:p>
        </p:txBody>
      </p:sp>
      <p:sp>
        <p:nvSpPr>
          <p:cNvPr id="17" name="Rectangle 16"/>
          <p:cNvSpPr/>
          <p:nvPr/>
        </p:nvSpPr>
        <p:spPr>
          <a:xfrm>
            <a:off x="1193571" y="3858419"/>
            <a:ext cx="2321803" cy="840295"/>
          </a:xfrm>
          <a:prstGeom prst="rect">
            <a:avLst/>
          </a:prstGeom>
        </p:spPr>
        <p:txBody>
          <a:bodyPr wrap="square">
            <a:spAutoFit/>
          </a:bodyPr>
          <a:lstStyle/>
          <a:p>
            <a:pPr marL="0" marR="0" lvl="0" indent="0" algn="r" defTabSz="741032" rtl="0" eaLnBrk="1" fontAlgn="auto" latinLnBrk="0" hangingPunct="1">
              <a:lnSpc>
                <a:spcPct val="100000"/>
              </a:lnSpc>
              <a:spcBef>
                <a:spcPts val="0"/>
              </a:spcBef>
              <a:spcAft>
                <a:spcPts val="0"/>
              </a:spcAft>
              <a:buClrTx/>
              <a:buSzTx/>
              <a:buFontTx/>
              <a:buNone/>
              <a:tabLst/>
              <a:defRPr/>
            </a:pPr>
            <a:r>
              <a:rPr kumimoji="0" lang="es-MX" sz="972" b="0" i="0" u="none" strike="noStrike" kern="1200" cap="none" spc="0" normalizeH="0" baseline="0" noProof="0" dirty="0">
                <a:ln>
                  <a:noFill/>
                </a:ln>
                <a:solidFill>
                  <a:srgbClr val="464646"/>
                </a:solidFill>
                <a:effectLst/>
                <a:uLnTx/>
                <a:uFillTx/>
                <a:latin typeface="Open sans"/>
                <a:ea typeface="+mn-ea"/>
                <a:cs typeface="+mn-cs"/>
              </a:rPr>
              <a:t>Aquí te mostramos ejemplos con diferentes </a:t>
            </a:r>
            <a:r>
              <a:rPr kumimoji="0" lang="es-MX" sz="972" b="1" i="0" u="none" strike="noStrike" kern="1200" cap="none" spc="0" normalizeH="0" baseline="0" noProof="0" dirty="0">
                <a:ln>
                  <a:noFill/>
                </a:ln>
                <a:solidFill>
                  <a:srgbClr val="464646"/>
                </a:solidFill>
                <a:effectLst/>
                <a:uLnTx/>
                <a:uFillTx/>
                <a:latin typeface="Open sans"/>
                <a:ea typeface="+mn-ea"/>
                <a:cs typeface="+mn-cs"/>
              </a:rPr>
              <a:t>valores de un contrato ganado </a:t>
            </a:r>
            <a:r>
              <a:rPr kumimoji="0" lang="es-MX" sz="972" b="0" i="0" u="none" strike="noStrike" kern="1200" cap="none" spc="0" normalizeH="0" baseline="0" noProof="0" dirty="0">
                <a:ln>
                  <a:noFill/>
                </a:ln>
                <a:solidFill>
                  <a:srgbClr val="464646"/>
                </a:solidFill>
                <a:effectLst/>
                <a:uLnTx/>
                <a:uFillTx/>
                <a:latin typeface="Open sans"/>
                <a:ea typeface="+mn-ea"/>
                <a:cs typeface="+mn-cs"/>
              </a:rPr>
              <a:t>con el cliente exigente, o con un nuevo cliente, </a:t>
            </a:r>
            <a:r>
              <a:rPr kumimoji="0" lang="es-MX" sz="972" b="1" i="0" u="none" strike="noStrike" kern="1200" cap="none" spc="0" normalizeH="0" baseline="0" noProof="0" dirty="0">
                <a:ln>
                  <a:noFill/>
                </a:ln>
                <a:solidFill>
                  <a:srgbClr val="464646"/>
                </a:solidFill>
                <a:effectLst/>
                <a:uLnTx/>
                <a:uFillTx/>
                <a:latin typeface="Open sans"/>
                <a:ea typeface="+mn-ea"/>
                <a:cs typeface="+mn-cs"/>
              </a:rPr>
              <a:t>al contar con la certificación</a:t>
            </a:r>
            <a:r>
              <a:rPr kumimoji="0" lang="es-MX" sz="972" b="0" i="0" u="none" strike="noStrike" kern="1200" cap="none" spc="0" normalizeH="0" baseline="0" noProof="0" dirty="0">
                <a:ln>
                  <a:noFill/>
                </a:ln>
                <a:solidFill>
                  <a:srgbClr val="464646"/>
                </a:solidFill>
                <a:effectLst/>
                <a:uLnTx/>
                <a:uFillTx/>
                <a:latin typeface="Open sans"/>
                <a:ea typeface="+mn-ea"/>
                <a:cs typeface="+mn-cs"/>
              </a:rPr>
              <a:t>.</a:t>
            </a:r>
            <a:endParaRPr kumimoji="0" lang="id-ID" sz="972" b="0" i="0" u="none" strike="noStrike" kern="1200" cap="none" spc="0" normalizeH="0" baseline="0" noProof="0" dirty="0">
              <a:ln>
                <a:noFill/>
              </a:ln>
              <a:solidFill>
                <a:srgbClr val="464646"/>
              </a:solidFill>
              <a:effectLst/>
              <a:uLnTx/>
              <a:uFillTx/>
              <a:latin typeface="Open sans"/>
              <a:ea typeface="+mn-ea"/>
              <a:cs typeface="+mn-cs"/>
            </a:endParaRPr>
          </a:p>
        </p:txBody>
      </p:sp>
      <p:sp>
        <p:nvSpPr>
          <p:cNvPr id="18" name="TextBox 17"/>
          <p:cNvSpPr txBox="1"/>
          <p:nvPr/>
        </p:nvSpPr>
        <p:spPr>
          <a:xfrm>
            <a:off x="2207771" y="5039093"/>
            <a:ext cx="1311578" cy="341632"/>
          </a:xfrm>
          <a:prstGeom prst="rect">
            <a:avLst/>
          </a:prstGeom>
          <a:noFill/>
        </p:spPr>
        <p:txBody>
          <a:bodyPr wrap="none" rtlCol="0">
            <a:spAutoFit/>
          </a:bodyPr>
          <a:lstStyle/>
          <a:p>
            <a:pPr marL="0" marR="0" lvl="0" indent="0" algn="r" defTabSz="741032" rtl="0" eaLnBrk="1" fontAlgn="auto" latinLnBrk="0" hangingPunct="1">
              <a:lnSpc>
                <a:spcPct val="100000"/>
              </a:lnSpc>
              <a:spcBef>
                <a:spcPts val="0"/>
              </a:spcBef>
              <a:spcAft>
                <a:spcPts val="0"/>
              </a:spcAft>
              <a:buClrTx/>
              <a:buSzTx/>
              <a:buFontTx/>
              <a:buNone/>
              <a:tabLst/>
              <a:defRPr/>
            </a:pPr>
            <a:r>
              <a:rPr kumimoji="0" lang="es-MX" sz="1620" b="1" i="0" u="none" strike="noStrike" kern="1200" cap="none" spc="0" normalizeH="0" baseline="0" noProof="0" dirty="0">
                <a:ln>
                  <a:noFill/>
                </a:ln>
                <a:solidFill>
                  <a:prstClr val="black"/>
                </a:solidFill>
                <a:effectLst/>
                <a:uLnTx/>
                <a:uFillTx/>
                <a:latin typeface="Lato"/>
                <a:ea typeface="+mn-ea"/>
                <a:cs typeface="+mn-cs"/>
              </a:rPr>
              <a:t>INVERSIÓN</a:t>
            </a:r>
            <a:endParaRPr kumimoji="0" lang="id-ID" sz="1620" b="1" i="0" u="none" strike="noStrike" kern="1200" cap="none" spc="0" normalizeH="0" baseline="0" noProof="0" dirty="0">
              <a:ln>
                <a:noFill/>
              </a:ln>
              <a:solidFill>
                <a:prstClr val="black"/>
              </a:solidFill>
              <a:effectLst/>
              <a:uLnTx/>
              <a:uFillTx/>
              <a:latin typeface="Lato"/>
              <a:ea typeface="+mn-ea"/>
              <a:cs typeface="+mn-cs"/>
            </a:endParaRPr>
          </a:p>
        </p:txBody>
      </p:sp>
      <p:sp>
        <p:nvSpPr>
          <p:cNvPr id="19" name="Rectangle 18"/>
          <p:cNvSpPr/>
          <p:nvPr/>
        </p:nvSpPr>
        <p:spPr>
          <a:xfrm>
            <a:off x="1082673" y="5295014"/>
            <a:ext cx="2436677" cy="989886"/>
          </a:xfrm>
          <a:prstGeom prst="rect">
            <a:avLst/>
          </a:prstGeom>
        </p:spPr>
        <p:txBody>
          <a:bodyPr wrap="square">
            <a:spAutoFit/>
          </a:bodyPr>
          <a:lstStyle/>
          <a:p>
            <a:pPr marL="0" marR="0" lvl="0" indent="0" algn="r" defTabSz="741032" rtl="0" eaLnBrk="1" fontAlgn="auto" latinLnBrk="0" hangingPunct="1">
              <a:lnSpc>
                <a:spcPct val="100000"/>
              </a:lnSpc>
              <a:spcBef>
                <a:spcPts val="0"/>
              </a:spcBef>
              <a:spcAft>
                <a:spcPts val="0"/>
              </a:spcAft>
              <a:buClrTx/>
              <a:buSzTx/>
              <a:buFontTx/>
              <a:buNone/>
              <a:tabLst/>
              <a:defRPr/>
            </a:pPr>
            <a:r>
              <a:rPr kumimoji="0" lang="es-MX" sz="972" b="0" i="0" u="none" strike="noStrike" kern="1200" cap="none" spc="0" normalizeH="0" baseline="0" noProof="0" dirty="0">
                <a:ln>
                  <a:noFill/>
                </a:ln>
                <a:solidFill>
                  <a:srgbClr val="464646"/>
                </a:solidFill>
                <a:effectLst/>
                <a:uLnTx/>
                <a:uFillTx/>
                <a:latin typeface="Open sans"/>
                <a:ea typeface="+mn-ea"/>
                <a:cs typeface="+mn-cs"/>
              </a:rPr>
              <a:t>Y de este lado, se muestran el </a:t>
            </a:r>
            <a:r>
              <a:rPr kumimoji="0" lang="es-MX" sz="972" b="1" i="0" u="none" strike="noStrike" kern="1200" cap="none" spc="0" normalizeH="0" baseline="0" noProof="0" dirty="0">
                <a:ln>
                  <a:noFill/>
                </a:ln>
                <a:solidFill>
                  <a:srgbClr val="464646"/>
                </a:solidFill>
                <a:effectLst/>
                <a:uLnTx/>
                <a:uFillTx/>
                <a:latin typeface="Open sans"/>
                <a:ea typeface="+mn-ea"/>
                <a:cs typeface="+mn-cs"/>
              </a:rPr>
              <a:t>porcentaje que puede representar la inversión en asesoría y certificación</a:t>
            </a:r>
            <a:r>
              <a:rPr kumimoji="0" lang="es-MX" sz="972" b="0" i="0" u="none" strike="noStrike" kern="1200" cap="none" spc="0" normalizeH="0" baseline="0" noProof="0" dirty="0">
                <a:ln>
                  <a:noFill/>
                </a:ln>
                <a:solidFill>
                  <a:srgbClr val="464646"/>
                </a:solidFill>
                <a:effectLst/>
                <a:uLnTx/>
                <a:uFillTx/>
                <a:latin typeface="Open sans"/>
                <a:ea typeface="+mn-ea"/>
                <a:cs typeface="+mn-cs"/>
              </a:rPr>
              <a:t>, sobre los diferentes valores del contrato ganado con tu cliente(s).</a:t>
            </a:r>
            <a:endParaRPr kumimoji="0" lang="id-ID" sz="972" b="0" i="0" u="none" strike="noStrike" kern="1200" cap="none" spc="0" normalizeH="0" baseline="0" noProof="0" dirty="0">
              <a:ln>
                <a:noFill/>
              </a:ln>
              <a:solidFill>
                <a:srgbClr val="464646"/>
              </a:solidFill>
              <a:effectLst/>
              <a:uLnTx/>
              <a:uFillTx/>
              <a:latin typeface="Open sans"/>
              <a:ea typeface="+mn-ea"/>
              <a:cs typeface="+mn-cs"/>
            </a:endParaRPr>
          </a:p>
        </p:txBody>
      </p:sp>
      <p:grpSp>
        <p:nvGrpSpPr>
          <p:cNvPr id="20" name="Group 19"/>
          <p:cNvGrpSpPr/>
          <p:nvPr/>
        </p:nvGrpSpPr>
        <p:grpSpPr>
          <a:xfrm>
            <a:off x="9641482" y="4669289"/>
            <a:ext cx="623889" cy="481823"/>
            <a:chOff x="7804394" y="1506633"/>
            <a:chExt cx="769842" cy="594541"/>
          </a:xfrm>
        </p:grpSpPr>
        <p:sp>
          <p:nvSpPr>
            <p:cNvPr id="21" name="Oval 20"/>
            <p:cNvSpPr/>
            <p:nvPr/>
          </p:nvSpPr>
          <p:spPr>
            <a:xfrm>
              <a:off x="7892045" y="1506633"/>
              <a:ext cx="594541" cy="5945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22" name="TextBox 21"/>
            <p:cNvSpPr txBox="1"/>
            <p:nvPr/>
          </p:nvSpPr>
          <p:spPr>
            <a:xfrm>
              <a:off x="7804394" y="1655868"/>
              <a:ext cx="769842" cy="260148"/>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770" b="1" i="0" u="none" strike="noStrike" kern="1200" cap="none" spc="0" normalizeH="0" baseline="0" noProof="0" dirty="0">
                  <a:ln>
                    <a:noFill/>
                  </a:ln>
                  <a:solidFill>
                    <a:prstClr val="white"/>
                  </a:solidFill>
                  <a:effectLst/>
                  <a:uLnTx/>
                  <a:uFillTx/>
                  <a:latin typeface="Open sans"/>
                  <a:ea typeface="+mn-ea"/>
                  <a:cs typeface="+mn-cs"/>
                </a:rPr>
                <a:t>Contrato</a:t>
              </a:r>
              <a:endParaRPr kumimoji="0" lang="id-ID" sz="770" b="1" i="0" u="none" strike="noStrike" kern="1200" cap="none" spc="0" normalizeH="0" baseline="0" noProof="0" dirty="0">
                <a:ln>
                  <a:noFill/>
                </a:ln>
                <a:solidFill>
                  <a:prstClr val="white"/>
                </a:solidFill>
                <a:effectLst/>
                <a:uLnTx/>
                <a:uFillTx/>
                <a:latin typeface="Open sans"/>
                <a:ea typeface="+mn-ea"/>
                <a:cs typeface="+mn-cs"/>
              </a:endParaRPr>
            </a:p>
          </p:txBody>
        </p:sp>
      </p:grpSp>
      <p:grpSp>
        <p:nvGrpSpPr>
          <p:cNvPr id="23" name="Group 22"/>
          <p:cNvGrpSpPr/>
          <p:nvPr/>
        </p:nvGrpSpPr>
        <p:grpSpPr>
          <a:xfrm>
            <a:off x="8407918" y="4669289"/>
            <a:ext cx="623889" cy="481823"/>
            <a:chOff x="7801374" y="1506633"/>
            <a:chExt cx="769842" cy="594541"/>
          </a:xfrm>
        </p:grpSpPr>
        <p:sp>
          <p:nvSpPr>
            <p:cNvPr id="24" name="Oval 23"/>
            <p:cNvSpPr/>
            <p:nvPr/>
          </p:nvSpPr>
          <p:spPr>
            <a:xfrm>
              <a:off x="7892045" y="1506633"/>
              <a:ext cx="594541" cy="5945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25" name="TextBox 24"/>
            <p:cNvSpPr txBox="1"/>
            <p:nvPr/>
          </p:nvSpPr>
          <p:spPr>
            <a:xfrm>
              <a:off x="7801374" y="1655856"/>
              <a:ext cx="769842" cy="260148"/>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770" b="1" i="0" u="none" strike="noStrike" kern="1200" cap="none" spc="0" normalizeH="0" baseline="0" noProof="0" dirty="0">
                  <a:ln>
                    <a:noFill/>
                  </a:ln>
                  <a:solidFill>
                    <a:prstClr val="white"/>
                  </a:solidFill>
                  <a:effectLst/>
                  <a:uLnTx/>
                  <a:uFillTx/>
                  <a:latin typeface="Open sans"/>
                  <a:ea typeface="+mn-ea"/>
                  <a:cs typeface="+mn-cs"/>
                </a:rPr>
                <a:t>Contrato</a:t>
              </a:r>
              <a:endParaRPr kumimoji="0" lang="id-ID" sz="770" b="1" i="0" u="none" strike="noStrike" kern="1200" cap="none" spc="0" normalizeH="0" baseline="0" noProof="0" dirty="0">
                <a:ln>
                  <a:noFill/>
                </a:ln>
                <a:solidFill>
                  <a:prstClr val="white"/>
                </a:solidFill>
                <a:effectLst/>
                <a:uLnTx/>
                <a:uFillTx/>
                <a:latin typeface="Open sans"/>
                <a:ea typeface="+mn-ea"/>
                <a:cs typeface="+mn-cs"/>
              </a:endParaRPr>
            </a:p>
          </p:txBody>
        </p:sp>
      </p:grpSp>
      <p:grpSp>
        <p:nvGrpSpPr>
          <p:cNvPr id="26" name="Group 25"/>
          <p:cNvGrpSpPr/>
          <p:nvPr/>
        </p:nvGrpSpPr>
        <p:grpSpPr>
          <a:xfrm>
            <a:off x="7182655" y="4669287"/>
            <a:ext cx="623889" cy="481823"/>
            <a:chOff x="7808589" y="1506633"/>
            <a:chExt cx="769842" cy="594541"/>
          </a:xfrm>
        </p:grpSpPr>
        <p:sp>
          <p:nvSpPr>
            <p:cNvPr id="27" name="Oval 26"/>
            <p:cNvSpPr/>
            <p:nvPr/>
          </p:nvSpPr>
          <p:spPr>
            <a:xfrm>
              <a:off x="7892045" y="1506633"/>
              <a:ext cx="594541" cy="5945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28" name="TextBox 27"/>
            <p:cNvSpPr txBox="1"/>
            <p:nvPr/>
          </p:nvSpPr>
          <p:spPr>
            <a:xfrm>
              <a:off x="7808589" y="1655868"/>
              <a:ext cx="769842" cy="260148"/>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770" b="1" i="0" u="none" strike="noStrike" kern="1200" cap="none" spc="0" normalizeH="0" baseline="0" noProof="0" dirty="0">
                  <a:ln>
                    <a:noFill/>
                  </a:ln>
                  <a:solidFill>
                    <a:prstClr val="white"/>
                  </a:solidFill>
                  <a:effectLst/>
                  <a:uLnTx/>
                  <a:uFillTx/>
                  <a:latin typeface="Open sans"/>
                  <a:ea typeface="+mn-ea"/>
                  <a:cs typeface="+mn-cs"/>
                </a:rPr>
                <a:t>Contrato</a:t>
              </a:r>
              <a:endParaRPr kumimoji="0" lang="id-ID" sz="770" b="1" i="0" u="none" strike="noStrike" kern="1200" cap="none" spc="0" normalizeH="0" baseline="0" noProof="0" dirty="0">
                <a:ln>
                  <a:noFill/>
                </a:ln>
                <a:solidFill>
                  <a:prstClr val="white"/>
                </a:solidFill>
                <a:effectLst/>
                <a:uLnTx/>
                <a:uFillTx/>
                <a:latin typeface="Open sans"/>
                <a:ea typeface="+mn-ea"/>
                <a:cs typeface="+mn-cs"/>
              </a:endParaRPr>
            </a:p>
          </p:txBody>
        </p:sp>
      </p:grpSp>
      <p:grpSp>
        <p:nvGrpSpPr>
          <p:cNvPr id="29" name="Group 28"/>
          <p:cNvGrpSpPr/>
          <p:nvPr/>
        </p:nvGrpSpPr>
        <p:grpSpPr>
          <a:xfrm>
            <a:off x="5948125" y="4669289"/>
            <a:ext cx="623889" cy="481823"/>
            <a:chOff x="7799866" y="1506633"/>
            <a:chExt cx="769842" cy="594541"/>
          </a:xfrm>
        </p:grpSpPr>
        <p:sp>
          <p:nvSpPr>
            <p:cNvPr id="30" name="Oval 29"/>
            <p:cNvSpPr/>
            <p:nvPr/>
          </p:nvSpPr>
          <p:spPr>
            <a:xfrm>
              <a:off x="7892045" y="1506633"/>
              <a:ext cx="594541" cy="5945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31" name="TextBox 30"/>
            <p:cNvSpPr txBox="1"/>
            <p:nvPr/>
          </p:nvSpPr>
          <p:spPr>
            <a:xfrm>
              <a:off x="7799866" y="1665393"/>
              <a:ext cx="769842" cy="260148"/>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770" b="1" i="0" u="none" strike="noStrike" kern="1200" cap="none" spc="0" normalizeH="0" baseline="0" noProof="0" dirty="0">
                  <a:ln>
                    <a:noFill/>
                  </a:ln>
                  <a:solidFill>
                    <a:prstClr val="white"/>
                  </a:solidFill>
                  <a:effectLst/>
                  <a:uLnTx/>
                  <a:uFillTx/>
                  <a:latin typeface="Open sans"/>
                  <a:ea typeface="+mn-ea"/>
                  <a:cs typeface="+mn-cs"/>
                </a:rPr>
                <a:t>Contrato</a:t>
              </a:r>
              <a:endParaRPr kumimoji="0" lang="id-ID" sz="770" b="1" i="0" u="none" strike="noStrike" kern="1200" cap="none" spc="0" normalizeH="0" baseline="0" noProof="0" dirty="0">
                <a:ln>
                  <a:noFill/>
                </a:ln>
                <a:solidFill>
                  <a:prstClr val="white"/>
                </a:solidFill>
                <a:effectLst/>
                <a:uLnTx/>
                <a:uFillTx/>
                <a:latin typeface="Open sans"/>
                <a:ea typeface="+mn-ea"/>
                <a:cs typeface="+mn-cs"/>
              </a:endParaRPr>
            </a:p>
          </p:txBody>
        </p:sp>
      </p:grpSp>
      <p:grpSp>
        <p:nvGrpSpPr>
          <p:cNvPr id="32" name="Group 31"/>
          <p:cNvGrpSpPr/>
          <p:nvPr/>
        </p:nvGrpSpPr>
        <p:grpSpPr>
          <a:xfrm>
            <a:off x="4741511" y="4669289"/>
            <a:ext cx="587020" cy="481823"/>
            <a:chOff x="7834635" y="1506633"/>
            <a:chExt cx="724349" cy="594541"/>
          </a:xfrm>
        </p:grpSpPr>
        <p:sp>
          <p:nvSpPr>
            <p:cNvPr id="33" name="Oval 32"/>
            <p:cNvSpPr/>
            <p:nvPr/>
          </p:nvSpPr>
          <p:spPr>
            <a:xfrm>
              <a:off x="7892045" y="1506633"/>
              <a:ext cx="594541" cy="5945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34" name="TextBox 33"/>
            <p:cNvSpPr txBox="1"/>
            <p:nvPr/>
          </p:nvSpPr>
          <p:spPr>
            <a:xfrm>
              <a:off x="7834635" y="1665393"/>
              <a:ext cx="724349" cy="260148"/>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770" b="1" i="0" u="none" strike="noStrike" kern="1200" cap="none" spc="0" normalizeH="0" baseline="0" noProof="0" dirty="0">
                  <a:ln>
                    <a:noFill/>
                  </a:ln>
                  <a:solidFill>
                    <a:prstClr val="white"/>
                  </a:solidFill>
                  <a:effectLst/>
                  <a:uLnTx/>
                  <a:uFillTx/>
                  <a:latin typeface="Lato"/>
                  <a:ea typeface="+mn-ea"/>
                  <a:cs typeface="+mn-cs"/>
                </a:rPr>
                <a:t>Contrato</a:t>
              </a:r>
              <a:endParaRPr kumimoji="0" lang="id-ID" sz="770" b="1" i="0" u="none" strike="noStrike" kern="1200" cap="none" spc="0" normalizeH="0" baseline="0" noProof="0" dirty="0">
                <a:ln>
                  <a:noFill/>
                </a:ln>
                <a:solidFill>
                  <a:prstClr val="white"/>
                </a:solidFill>
                <a:effectLst/>
                <a:uLnTx/>
                <a:uFillTx/>
                <a:latin typeface="Lato"/>
                <a:ea typeface="+mn-ea"/>
                <a:cs typeface="+mn-cs"/>
              </a:endParaRPr>
            </a:p>
          </p:txBody>
        </p:sp>
      </p:grpSp>
      <p:sp>
        <p:nvSpPr>
          <p:cNvPr id="35" name="TextBox 34"/>
          <p:cNvSpPr txBox="1"/>
          <p:nvPr/>
        </p:nvSpPr>
        <p:spPr>
          <a:xfrm>
            <a:off x="4558211" y="4000411"/>
            <a:ext cx="889987" cy="640816"/>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1620" b="1" i="0" u="none" strike="noStrike" kern="1200" cap="none" spc="0" normalizeH="0" baseline="0" noProof="0" dirty="0">
                <a:ln>
                  <a:noFill/>
                </a:ln>
                <a:solidFill>
                  <a:prstClr val="white"/>
                </a:solidFill>
                <a:effectLst/>
                <a:uLnTx/>
                <a:uFillTx/>
                <a:latin typeface="Lato"/>
                <a:ea typeface="+mn-ea"/>
                <a:cs typeface="+mn-cs"/>
              </a:rPr>
              <a:t>$500</a:t>
            </a:r>
          </a:p>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972" b="1" i="0" u="none" strike="noStrike" kern="1200" cap="none" spc="0" normalizeH="0" baseline="0" noProof="0" dirty="0">
                <a:ln>
                  <a:noFill/>
                </a:ln>
                <a:solidFill>
                  <a:prstClr val="white"/>
                </a:solidFill>
                <a:effectLst/>
                <a:uLnTx/>
                <a:uFillTx/>
                <a:latin typeface="Lato"/>
                <a:ea typeface="+mn-ea"/>
                <a:cs typeface="+mn-cs"/>
              </a:rPr>
              <a:t>mil </a:t>
            </a:r>
            <a:r>
              <a:rPr kumimoji="0" lang="es-MX" sz="972" b="1" i="0" u="none" strike="noStrike" kern="1200" cap="none" spc="0" normalizeH="0" baseline="0" noProof="0" dirty="0" err="1">
                <a:ln>
                  <a:noFill/>
                </a:ln>
                <a:solidFill>
                  <a:prstClr val="white"/>
                </a:solidFill>
                <a:effectLst/>
                <a:uLnTx/>
                <a:uFillTx/>
                <a:latin typeface="Lato"/>
                <a:ea typeface="+mn-ea"/>
                <a:cs typeface="+mn-cs"/>
              </a:rPr>
              <a:t>mxn</a:t>
            </a:r>
            <a:endParaRPr kumimoji="0" lang="es-MX" sz="972" b="1" i="0" u="none" strike="noStrike" kern="1200" cap="none" spc="0" normalizeH="0" baseline="0" noProof="0" dirty="0">
              <a:ln>
                <a:noFill/>
              </a:ln>
              <a:solidFill>
                <a:prstClr val="white"/>
              </a:solidFill>
              <a:effectLst/>
              <a:uLnTx/>
              <a:uFillTx/>
              <a:latin typeface="Lato"/>
              <a:ea typeface="+mn-ea"/>
              <a:cs typeface="+mn-cs"/>
            </a:endParaRPr>
          </a:p>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972" b="1" i="0" u="none" strike="noStrike" kern="1200" cap="none" spc="0" normalizeH="0" baseline="0" noProof="0" dirty="0">
                <a:ln>
                  <a:noFill/>
                </a:ln>
                <a:solidFill>
                  <a:prstClr val="white"/>
                </a:solidFill>
                <a:effectLst/>
                <a:uLnTx/>
                <a:uFillTx/>
                <a:latin typeface="Lato"/>
                <a:ea typeface="+mn-ea"/>
                <a:cs typeface="+mn-cs"/>
              </a:rPr>
              <a:t>($25 mil </a:t>
            </a:r>
            <a:r>
              <a:rPr kumimoji="0" lang="es-MX" sz="972" b="1" i="0" u="none" strike="noStrike" kern="1200" cap="none" spc="0" normalizeH="0" baseline="0" noProof="0" dirty="0" err="1">
                <a:ln>
                  <a:noFill/>
                </a:ln>
                <a:solidFill>
                  <a:prstClr val="white"/>
                </a:solidFill>
                <a:effectLst/>
                <a:uLnTx/>
                <a:uFillTx/>
                <a:latin typeface="Lato"/>
                <a:ea typeface="+mn-ea"/>
                <a:cs typeface="+mn-cs"/>
              </a:rPr>
              <a:t>usd</a:t>
            </a:r>
            <a:r>
              <a:rPr kumimoji="0" lang="es-MX" sz="972" b="1" i="0" u="none" strike="noStrike" kern="1200" cap="none" spc="0" normalizeH="0" baseline="0" noProof="0" dirty="0">
                <a:ln>
                  <a:noFill/>
                </a:ln>
                <a:solidFill>
                  <a:prstClr val="white"/>
                </a:solidFill>
                <a:effectLst/>
                <a:uLnTx/>
                <a:uFillTx/>
                <a:latin typeface="Lato"/>
                <a:ea typeface="+mn-ea"/>
                <a:cs typeface="+mn-cs"/>
              </a:rPr>
              <a:t>)</a:t>
            </a:r>
            <a:endParaRPr kumimoji="0" lang="id-ID" sz="972" b="1" i="0" u="none" strike="noStrike" kern="1200" cap="none" spc="0" normalizeH="0" baseline="0" noProof="0" dirty="0">
              <a:ln>
                <a:noFill/>
              </a:ln>
              <a:solidFill>
                <a:prstClr val="white"/>
              </a:solidFill>
              <a:effectLst/>
              <a:uLnTx/>
              <a:uFillTx/>
              <a:latin typeface="Lato"/>
              <a:ea typeface="+mn-ea"/>
              <a:cs typeface="+mn-cs"/>
            </a:endParaRPr>
          </a:p>
        </p:txBody>
      </p:sp>
      <p:sp>
        <p:nvSpPr>
          <p:cNvPr id="36" name="TextBox 35"/>
          <p:cNvSpPr txBox="1"/>
          <p:nvPr/>
        </p:nvSpPr>
        <p:spPr>
          <a:xfrm>
            <a:off x="4782615" y="5649486"/>
            <a:ext cx="489238" cy="279435"/>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1216" b="1" i="0" u="none" strike="noStrike" kern="1200" cap="none" spc="0" normalizeH="0" baseline="0" noProof="0" dirty="0">
                <a:ln>
                  <a:noFill/>
                </a:ln>
                <a:solidFill>
                  <a:srgbClr val="464646">
                    <a:lumMod val="60000"/>
                    <a:lumOff val="40000"/>
                  </a:srgbClr>
                </a:solidFill>
                <a:effectLst/>
                <a:uLnTx/>
                <a:uFillTx/>
                <a:latin typeface="Lato"/>
                <a:ea typeface="+mn-ea"/>
                <a:cs typeface="+mn-cs"/>
              </a:rPr>
              <a:t>20%</a:t>
            </a:r>
            <a:endParaRPr kumimoji="0" lang="id-ID" sz="1216" b="1" i="0" u="none" strike="noStrike" kern="1200" cap="none" spc="0" normalizeH="0" baseline="0" noProof="0" dirty="0">
              <a:ln>
                <a:noFill/>
              </a:ln>
              <a:solidFill>
                <a:srgbClr val="464646">
                  <a:lumMod val="60000"/>
                  <a:lumOff val="40000"/>
                </a:srgbClr>
              </a:solidFill>
              <a:effectLst/>
              <a:uLnTx/>
              <a:uFillTx/>
              <a:latin typeface="Lato"/>
              <a:ea typeface="+mn-ea"/>
              <a:cs typeface="+mn-cs"/>
            </a:endParaRPr>
          </a:p>
        </p:txBody>
      </p:sp>
      <p:sp>
        <p:nvSpPr>
          <p:cNvPr id="37" name="Up Arrow 36"/>
          <p:cNvSpPr/>
          <p:nvPr/>
        </p:nvSpPr>
        <p:spPr>
          <a:xfrm>
            <a:off x="3657042" y="4014200"/>
            <a:ext cx="482185" cy="468103"/>
          </a:xfrm>
          <a:prstGeom prst="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38" name="Up Arrow 37"/>
          <p:cNvSpPr/>
          <p:nvPr/>
        </p:nvSpPr>
        <p:spPr>
          <a:xfrm rot="10800000">
            <a:off x="3657042" y="5266088"/>
            <a:ext cx="482185" cy="468103"/>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1032" rtl="0" eaLnBrk="1" fontAlgn="auto" latinLnBrk="0" hangingPunct="1">
              <a:lnSpc>
                <a:spcPct val="100000"/>
              </a:lnSpc>
              <a:spcBef>
                <a:spcPts val="0"/>
              </a:spcBef>
              <a:spcAft>
                <a:spcPts val="0"/>
              </a:spcAft>
              <a:buClrTx/>
              <a:buSzTx/>
              <a:buFontTx/>
              <a:buNone/>
              <a:tabLst/>
              <a:defRPr/>
            </a:pPr>
            <a:endParaRPr kumimoji="0" lang="id-ID" sz="1458" b="0" i="0" u="none" strike="noStrike" kern="1200" cap="none" spc="0" normalizeH="0" baseline="0" noProof="0">
              <a:ln>
                <a:noFill/>
              </a:ln>
              <a:solidFill>
                <a:prstClr val="white"/>
              </a:solidFill>
              <a:effectLst/>
              <a:uLnTx/>
              <a:uFillTx/>
              <a:latin typeface="Open sans"/>
              <a:ea typeface="+mn-ea"/>
              <a:cs typeface="+mn-cs"/>
            </a:endParaRPr>
          </a:p>
        </p:txBody>
      </p:sp>
      <p:sp>
        <p:nvSpPr>
          <p:cNvPr id="39" name="TextBox 38"/>
          <p:cNvSpPr txBox="1"/>
          <p:nvPr/>
        </p:nvSpPr>
        <p:spPr>
          <a:xfrm>
            <a:off x="5792272" y="3662188"/>
            <a:ext cx="935606" cy="640816"/>
          </a:xfrm>
          <a:prstGeom prst="rect">
            <a:avLst/>
          </a:prstGeom>
          <a:noFill/>
        </p:spPr>
        <p:txBody>
          <a:bodyPr wrap="squar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1620" b="1" i="0" u="none" strike="noStrike" kern="1200" cap="none" spc="0" normalizeH="0" baseline="0" noProof="0" dirty="0">
                <a:ln>
                  <a:noFill/>
                </a:ln>
                <a:solidFill>
                  <a:prstClr val="white"/>
                </a:solidFill>
                <a:effectLst/>
                <a:uLnTx/>
                <a:uFillTx/>
                <a:latin typeface="Lato"/>
                <a:ea typeface="+mn-ea"/>
                <a:cs typeface="+mn-cs"/>
              </a:rPr>
              <a:t>$1</a:t>
            </a:r>
          </a:p>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972" b="1" i="0" u="none" strike="noStrike" kern="1200" cap="none" spc="0" normalizeH="0" baseline="0" noProof="0" dirty="0">
                <a:ln>
                  <a:noFill/>
                </a:ln>
                <a:solidFill>
                  <a:prstClr val="white"/>
                </a:solidFill>
                <a:effectLst/>
                <a:uLnTx/>
                <a:uFillTx/>
                <a:latin typeface="Lato"/>
                <a:ea typeface="+mn-ea"/>
                <a:cs typeface="+mn-cs"/>
              </a:rPr>
              <a:t>millón</a:t>
            </a:r>
          </a:p>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972" b="1" i="0" u="none" strike="noStrike" kern="1200" cap="none" spc="0" normalizeH="0" baseline="0" noProof="0" dirty="0">
                <a:ln>
                  <a:noFill/>
                </a:ln>
                <a:solidFill>
                  <a:prstClr val="white"/>
                </a:solidFill>
                <a:effectLst/>
                <a:uLnTx/>
                <a:uFillTx/>
                <a:latin typeface="Lato"/>
                <a:ea typeface="+mn-ea"/>
                <a:cs typeface="+mn-cs"/>
              </a:rPr>
              <a:t>($50 mil </a:t>
            </a:r>
            <a:r>
              <a:rPr kumimoji="0" lang="es-MX" sz="972" b="1" i="0" u="none" strike="noStrike" kern="1200" cap="none" spc="0" normalizeH="0" baseline="0" noProof="0" dirty="0" err="1">
                <a:ln>
                  <a:noFill/>
                </a:ln>
                <a:solidFill>
                  <a:prstClr val="white"/>
                </a:solidFill>
                <a:effectLst/>
                <a:uLnTx/>
                <a:uFillTx/>
                <a:latin typeface="Lato"/>
                <a:ea typeface="+mn-ea"/>
                <a:cs typeface="+mn-cs"/>
              </a:rPr>
              <a:t>usd</a:t>
            </a:r>
            <a:r>
              <a:rPr kumimoji="0" lang="es-MX" sz="972" b="1" i="0" u="none" strike="noStrike" kern="1200" cap="none" spc="0" normalizeH="0" baseline="0" noProof="0" dirty="0">
                <a:ln>
                  <a:noFill/>
                </a:ln>
                <a:solidFill>
                  <a:prstClr val="white"/>
                </a:solidFill>
                <a:effectLst/>
                <a:uLnTx/>
                <a:uFillTx/>
                <a:latin typeface="Lato"/>
                <a:ea typeface="+mn-ea"/>
                <a:cs typeface="+mn-cs"/>
              </a:rPr>
              <a:t>)</a:t>
            </a:r>
            <a:endParaRPr kumimoji="0" lang="id-ID" sz="972" b="1" i="0" u="none" strike="noStrike" kern="1200" cap="none" spc="0" normalizeH="0" baseline="0" noProof="0" dirty="0">
              <a:ln>
                <a:noFill/>
              </a:ln>
              <a:solidFill>
                <a:prstClr val="white"/>
              </a:solidFill>
              <a:effectLst/>
              <a:uLnTx/>
              <a:uFillTx/>
              <a:latin typeface="Lato"/>
              <a:ea typeface="+mn-ea"/>
              <a:cs typeface="+mn-cs"/>
            </a:endParaRPr>
          </a:p>
        </p:txBody>
      </p:sp>
      <p:sp>
        <p:nvSpPr>
          <p:cNvPr id="40" name="TextBox 39"/>
          <p:cNvSpPr txBox="1"/>
          <p:nvPr/>
        </p:nvSpPr>
        <p:spPr>
          <a:xfrm>
            <a:off x="6015454" y="5547740"/>
            <a:ext cx="489238" cy="279435"/>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1216" b="1" i="0" u="none" strike="noStrike" kern="1200" cap="none" spc="0" normalizeH="0" baseline="0" noProof="0" dirty="0">
                <a:ln>
                  <a:noFill/>
                </a:ln>
                <a:solidFill>
                  <a:srgbClr val="464646">
                    <a:lumMod val="60000"/>
                    <a:lumOff val="40000"/>
                  </a:srgbClr>
                </a:solidFill>
                <a:effectLst/>
                <a:uLnTx/>
                <a:uFillTx/>
                <a:latin typeface="Lato"/>
                <a:ea typeface="+mn-ea"/>
                <a:cs typeface="+mn-cs"/>
              </a:rPr>
              <a:t>12</a:t>
            </a:r>
            <a:r>
              <a:rPr kumimoji="0" lang="id-ID" sz="1216" b="1" i="0" u="none" strike="noStrike" kern="1200" cap="none" spc="0" normalizeH="0" baseline="0" noProof="0" dirty="0">
                <a:ln>
                  <a:noFill/>
                </a:ln>
                <a:solidFill>
                  <a:srgbClr val="464646">
                    <a:lumMod val="60000"/>
                    <a:lumOff val="40000"/>
                  </a:srgbClr>
                </a:solidFill>
                <a:effectLst/>
                <a:uLnTx/>
                <a:uFillTx/>
                <a:latin typeface="Lato"/>
                <a:ea typeface="+mn-ea"/>
                <a:cs typeface="+mn-cs"/>
              </a:rPr>
              <a:t>%</a:t>
            </a:r>
          </a:p>
        </p:txBody>
      </p:sp>
      <p:sp>
        <p:nvSpPr>
          <p:cNvPr id="41" name="TextBox 40"/>
          <p:cNvSpPr txBox="1"/>
          <p:nvPr/>
        </p:nvSpPr>
        <p:spPr>
          <a:xfrm>
            <a:off x="7006384" y="3379003"/>
            <a:ext cx="962123" cy="640816"/>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1620" b="1" i="0" u="none" strike="noStrike" kern="1200" cap="none" spc="0" normalizeH="0" baseline="0" noProof="0" dirty="0">
                <a:ln>
                  <a:noFill/>
                </a:ln>
                <a:solidFill>
                  <a:prstClr val="white"/>
                </a:solidFill>
                <a:effectLst/>
                <a:uLnTx/>
                <a:uFillTx/>
                <a:latin typeface="Lato"/>
                <a:ea typeface="+mn-ea"/>
                <a:cs typeface="+mn-cs"/>
              </a:rPr>
              <a:t>$3</a:t>
            </a:r>
          </a:p>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972" b="1" i="0" u="none" strike="noStrike" kern="1200" cap="none" spc="0" normalizeH="0" baseline="0" noProof="0" dirty="0">
                <a:ln>
                  <a:noFill/>
                </a:ln>
                <a:solidFill>
                  <a:prstClr val="white"/>
                </a:solidFill>
                <a:effectLst/>
                <a:uLnTx/>
                <a:uFillTx/>
                <a:latin typeface="Lato"/>
                <a:ea typeface="+mn-ea"/>
                <a:cs typeface="+mn-cs"/>
              </a:rPr>
              <a:t>millones</a:t>
            </a:r>
          </a:p>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972" b="1" i="0" u="none" strike="noStrike" kern="1200" cap="none" spc="0" normalizeH="0" baseline="0" noProof="0" dirty="0">
                <a:ln>
                  <a:noFill/>
                </a:ln>
                <a:solidFill>
                  <a:prstClr val="white"/>
                </a:solidFill>
                <a:effectLst/>
                <a:uLnTx/>
                <a:uFillTx/>
                <a:latin typeface="Lato"/>
                <a:ea typeface="+mn-ea"/>
                <a:cs typeface="+mn-cs"/>
              </a:rPr>
              <a:t>($150 mil </a:t>
            </a:r>
            <a:r>
              <a:rPr kumimoji="0" lang="es-MX" sz="972" b="1" i="0" u="none" strike="noStrike" kern="1200" cap="none" spc="0" normalizeH="0" baseline="0" noProof="0" dirty="0" err="1">
                <a:ln>
                  <a:noFill/>
                </a:ln>
                <a:solidFill>
                  <a:prstClr val="white"/>
                </a:solidFill>
                <a:effectLst/>
                <a:uLnTx/>
                <a:uFillTx/>
                <a:latin typeface="Lato"/>
                <a:ea typeface="+mn-ea"/>
                <a:cs typeface="+mn-cs"/>
              </a:rPr>
              <a:t>usd</a:t>
            </a:r>
            <a:r>
              <a:rPr kumimoji="0" lang="es-MX" sz="972" b="1" i="0" u="none" strike="noStrike" kern="1200" cap="none" spc="0" normalizeH="0" baseline="0" noProof="0" dirty="0">
                <a:ln>
                  <a:noFill/>
                </a:ln>
                <a:solidFill>
                  <a:prstClr val="white"/>
                </a:solidFill>
                <a:effectLst/>
                <a:uLnTx/>
                <a:uFillTx/>
                <a:latin typeface="Lato"/>
                <a:ea typeface="+mn-ea"/>
                <a:cs typeface="+mn-cs"/>
              </a:rPr>
              <a:t>)</a:t>
            </a:r>
            <a:endParaRPr kumimoji="0" lang="id-ID" sz="972" b="1" i="0" u="none" strike="noStrike" kern="1200" cap="none" spc="0" normalizeH="0" baseline="0" noProof="0" dirty="0">
              <a:ln>
                <a:noFill/>
              </a:ln>
              <a:solidFill>
                <a:prstClr val="white"/>
              </a:solidFill>
              <a:effectLst/>
              <a:uLnTx/>
              <a:uFillTx/>
              <a:latin typeface="Lato"/>
              <a:ea typeface="+mn-ea"/>
              <a:cs typeface="+mn-cs"/>
            </a:endParaRPr>
          </a:p>
        </p:txBody>
      </p:sp>
      <p:sp>
        <p:nvSpPr>
          <p:cNvPr id="42" name="TextBox 41"/>
          <p:cNvSpPr txBox="1"/>
          <p:nvPr/>
        </p:nvSpPr>
        <p:spPr>
          <a:xfrm>
            <a:off x="7287708" y="5415817"/>
            <a:ext cx="399468" cy="279435"/>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1216" b="1" i="0" u="none" strike="noStrike" kern="1200" cap="none" spc="0" normalizeH="0" baseline="0" noProof="0" dirty="0">
                <a:ln>
                  <a:noFill/>
                </a:ln>
                <a:solidFill>
                  <a:srgbClr val="464646">
                    <a:lumMod val="60000"/>
                    <a:lumOff val="40000"/>
                  </a:srgbClr>
                </a:solidFill>
                <a:effectLst/>
                <a:uLnTx/>
                <a:uFillTx/>
                <a:latin typeface="Lato"/>
                <a:ea typeface="+mn-ea"/>
                <a:cs typeface="+mn-cs"/>
              </a:rPr>
              <a:t>4%</a:t>
            </a:r>
            <a:endParaRPr kumimoji="0" lang="id-ID" sz="1216" b="1" i="0" u="none" strike="noStrike" kern="1200" cap="none" spc="0" normalizeH="0" baseline="0" noProof="0" dirty="0">
              <a:ln>
                <a:noFill/>
              </a:ln>
              <a:solidFill>
                <a:srgbClr val="464646">
                  <a:lumMod val="60000"/>
                  <a:lumOff val="40000"/>
                </a:srgbClr>
              </a:solidFill>
              <a:effectLst/>
              <a:uLnTx/>
              <a:uFillTx/>
              <a:latin typeface="Lato"/>
              <a:ea typeface="+mn-ea"/>
              <a:cs typeface="+mn-cs"/>
            </a:endParaRPr>
          </a:p>
        </p:txBody>
      </p:sp>
      <p:sp>
        <p:nvSpPr>
          <p:cNvPr id="43" name="TextBox 42"/>
          <p:cNvSpPr txBox="1"/>
          <p:nvPr/>
        </p:nvSpPr>
        <p:spPr>
          <a:xfrm>
            <a:off x="8207320" y="2694460"/>
            <a:ext cx="1035861" cy="640816"/>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1620" b="1" i="0" u="none" strike="noStrike" kern="1200" cap="none" spc="0" normalizeH="0" baseline="0" noProof="0" dirty="0">
                <a:ln>
                  <a:noFill/>
                </a:ln>
                <a:solidFill>
                  <a:prstClr val="white"/>
                </a:solidFill>
                <a:effectLst/>
                <a:uLnTx/>
                <a:uFillTx/>
                <a:latin typeface="Open sans"/>
                <a:ea typeface="+mn-ea"/>
                <a:cs typeface="+mn-cs"/>
              </a:rPr>
              <a:t>$5</a:t>
            </a:r>
          </a:p>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972" b="1" i="0" u="none" strike="noStrike" kern="1200" cap="none" spc="0" normalizeH="0" baseline="0" noProof="0" dirty="0">
                <a:ln>
                  <a:noFill/>
                </a:ln>
                <a:solidFill>
                  <a:prstClr val="white"/>
                </a:solidFill>
                <a:effectLst/>
                <a:uLnTx/>
                <a:uFillTx/>
                <a:latin typeface="Open sans"/>
                <a:ea typeface="+mn-ea"/>
                <a:cs typeface="+mn-cs"/>
              </a:rPr>
              <a:t>millones</a:t>
            </a:r>
          </a:p>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972" b="1" i="0" u="none" strike="noStrike" kern="1200" cap="none" spc="0" normalizeH="0" baseline="0" noProof="0" dirty="0">
                <a:ln>
                  <a:noFill/>
                </a:ln>
                <a:solidFill>
                  <a:prstClr val="white"/>
                </a:solidFill>
                <a:effectLst/>
                <a:uLnTx/>
                <a:uFillTx/>
                <a:latin typeface="Open sans"/>
                <a:ea typeface="+mn-ea"/>
                <a:cs typeface="+mn-cs"/>
              </a:rPr>
              <a:t>($250 mil </a:t>
            </a:r>
            <a:r>
              <a:rPr kumimoji="0" lang="es-MX" sz="972" b="1" i="0" u="none" strike="noStrike" kern="1200" cap="none" spc="0" normalizeH="0" baseline="0" noProof="0" dirty="0" err="1">
                <a:ln>
                  <a:noFill/>
                </a:ln>
                <a:solidFill>
                  <a:prstClr val="white"/>
                </a:solidFill>
                <a:effectLst/>
                <a:uLnTx/>
                <a:uFillTx/>
                <a:latin typeface="Open sans"/>
                <a:ea typeface="+mn-ea"/>
                <a:cs typeface="+mn-cs"/>
              </a:rPr>
              <a:t>usd</a:t>
            </a:r>
            <a:r>
              <a:rPr kumimoji="0" lang="es-MX" sz="972" b="1" i="0" u="none" strike="noStrike" kern="1200" cap="none" spc="0" normalizeH="0" baseline="0" noProof="0" dirty="0">
                <a:ln>
                  <a:noFill/>
                </a:ln>
                <a:solidFill>
                  <a:prstClr val="white"/>
                </a:solidFill>
                <a:effectLst/>
                <a:uLnTx/>
                <a:uFillTx/>
                <a:latin typeface="Open sans"/>
                <a:ea typeface="+mn-ea"/>
                <a:cs typeface="+mn-cs"/>
              </a:rPr>
              <a:t>)</a:t>
            </a:r>
            <a:endParaRPr kumimoji="0" lang="id-ID" sz="972" b="1" i="0" u="none" strike="noStrike" kern="1200" cap="none" spc="0" normalizeH="0" baseline="0" noProof="0" dirty="0">
              <a:ln>
                <a:noFill/>
              </a:ln>
              <a:solidFill>
                <a:prstClr val="white"/>
              </a:solidFill>
              <a:effectLst/>
              <a:uLnTx/>
              <a:uFillTx/>
              <a:latin typeface="Open sans"/>
              <a:ea typeface="+mn-ea"/>
              <a:cs typeface="+mn-cs"/>
            </a:endParaRPr>
          </a:p>
        </p:txBody>
      </p:sp>
      <p:sp>
        <p:nvSpPr>
          <p:cNvPr id="44" name="TextBox 43"/>
          <p:cNvSpPr txBox="1"/>
          <p:nvPr/>
        </p:nvSpPr>
        <p:spPr>
          <a:xfrm>
            <a:off x="8463002" y="5327623"/>
            <a:ext cx="524503" cy="279435"/>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1216" b="1" i="0" u="none" strike="noStrike" kern="1200" cap="none" spc="0" normalizeH="0" baseline="0" noProof="0" dirty="0">
                <a:ln>
                  <a:noFill/>
                </a:ln>
                <a:solidFill>
                  <a:srgbClr val="464646">
                    <a:lumMod val="60000"/>
                    <a:lumOff val="40000"/>
                  </a:srgbClr>
                </a:solidFill>
                <a:effectLst/>
                <a:uLnTx/>
                <a:uFillTx/>
                <a:latin typeface="Lato"/>
                <a:ea typeface="+mn-ea"/>
                <a:cs typeface="+mn-cs"/>
              </a:rPr>
              <a:t>2.5%</a:t>
            </a:r>
            <a:endParaRPr kumimoji="0" lang="id-ID" sz="1216" b="1" i="0" u="none" strike="noStrike" kern="1200" cap="none" spc="0" normalizeH="0" baseline="0" noProof="0" dirty="0">
              <a:ln>
                <a:noFill/>
              </a:ln>
              <a:solidFill>
                <a:srgbClr val="464646">
                  <a:lumMod val="60000"/>
                  <a:lumOff val="40000"/>
                </a:srgbClr>
              </a:solidFill>
              <a:effectLst/>
              <a:uLnTx/>
              <a:uFillTx/>
              <a:latin typeface="Lato"/>
              <a:ea typeface="+mn-ea"/>
              <a:cs typeface="+mn-cs"/>
            </a:endParaRPr>
          </a:p>
        </p:txBody>
      </p:sp>
      <p:sp>
        <p:nvSpPr>
          <p:cNvPr id="45" name="TextBox 44"/>
          <p:cNvSpPr txBox="1"/>
          <p:nvPr/>
        </p:nvSpPr>
        <p:spPr>
          <a:xfrm>
            <a:off x="9485955" y="1730241"/>
            <a:ext cx="962123" cy="640816"/>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1620" b="1" i="0" u="none" strike="noStrike" kern="1200" cap="none" spc="0" normalizeH="0" baseline="0" noProof="0" dirty="0">
                <a:ln>
                  <a:noFill/>
                </a:ln>
                <a:solidFill>
                  <a:prstClr val="white"/>
                </a:solidFill>
                <a:effectLst/>
                <a:uLnTx/>
                <a:uFillTx/>
                <a:latin typeface="Lato"/>
                <a:ea typeface="+mn-ea"/>
                <a:cs typeface="+mn-cs"/>
              </a:rPr>
              <a:t>$10</a:t>
            </a:r>
          </a:p>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972" b="1" i="0" u="none" strike="noStrike" kern="1200" cap="none" spc="0" normalizeH="0" baseline="0" noProof="0" dirty="0">
                <a:ln>
                  <a:noFill/>
                </a:ln>
                <a:solidFill>
                  <a:prstClr val="white"/>
                </a:solidFill>
                <a:effectLst/>
                <a:uLnTx/>
                <a:uFillTx/>
                <a:latin typeface="Lato"/>
                <a:ea typeface="+mn-ea"/>
                <a:cs typeface="+mn-cs"/>
              </a:rPr>
              <a:t>millones </a:t>
            </a:r>
          </a:p>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972" b="1" i="0" u="none" strike="noStrike" kern="1200" cap="none" spc="0" normalizeH="0" baseline="0" noProof="0" dirty="0">
                <a:ln>
                  <a:noFill/>
                </a:ln>
                <a:solidFill>
                  <a:prstClr val="white"/>
                </a:solidFill>
                <a:effectLst/>
                <a:uLnTx/>
                <a:uFillTx/>
                <a:latin typeface="Lato"/>
                <a:ea typeface="+mn-ea"/>
                <a:cs typeface="+mn-cs"/>
              </a:rPr>
              <a:t>($500 mil </a:t>
            </a:r>
            <a:r>
              <a:rPr kumimoji="0" lang="es-MX" sz="972" b="1" i="0" u="none" strike="noStrike" kern="1200" cap="none" spc="0" normalizeH="0" baseline="0" noProof="0" dirty="0" err="1">
                <a:ln>
                  <a:noFill/>
                </a:ln>
                <a:solidFill>
                  <a:prstClr val="white"/>
                </a:solidFill>
                <a:effectLst/>
                <a:uLnTx/>
                <a:uFillTx/>
                <a:latin typeface="Lato"/>
                <a:ea typeface="+mn-ea"/>
                <a:cs typeface="+mn-cs"/>
              </a:rPr>
              <a:t>usd</a:t>
            </a:r>
            <a:r>
              <a:rPr kumimoji="0" lang="es-MX" sz="972" b="1" i="0" u="none" strike="noStrike" kern="1200" cap="none" spc="0" normalizeH="0" baseline="0" noProof="0" dirty="0">
                <a:ln>
                  <a:noFill/>
                </a:ln>
                <a:solidFill>
                  <a:prstClr val="white"/>
                </a:solidFill>
                <a:effectLst/>
                <a:uLnTx/>
                <a:uFillTx/>
                <a:latin typeface="Lato"/>
                <a:ea typeface="+mn-ea"/>
                <a:cs typeface="+mn-cs"/>
              </a:rPr>
              <a:t>)</a:t>
            </a:r>
            <a:endParaRPr kumimoji="0" lang="id-ID" sz="972" b="1" i="0" u="none" strike="noStrike" kern="1200" cap="none" spc="0" normalizeH="0" baseline="0" noProof="0" dirty="0">
              <a:ln>
                <a:noFill/>
              </a:ln>
              <a:solidFill>
                <a:prstClr val="white"/>
              </a:solidFill>
              <a:effectLst/>
              <a:uLnTx/>
              <a:uFillTx/>
              <a:latin typeface="Lato"/>
              <a:ea typeface="+mn-ea"/>
              <a:cs typeface="+mn-cs"/>
            </a:endParaRPr>
          </a:p>
        </p:txBody>
      </p:sp>
      <p:sp>
        <p:nvSpPr>
          <p:cNvPr id="46" name="TextBox 45"/>
          <p:cNvSpPr txBox="1"/>
          <p:nvPr/>
        </p:nvSpPr>
        <p:spPr>
          <a:xfrm>
            <a:off x="9704764" y="5217397"/>
            <a:ext cx="524503" cy="279435"/>
          </a:xfrm>
          <a:prstGeom prst="rect">
            <a:avLst/>
          </a:prstGeom>
          <a:noFill/>
        </p:spPr>
        <p:txBody>
          <a:bodyPr wrap="none" rtlCol="0">
            <a:spAutoFit/>
          </a:bodyPr>
          <a:lstStyle/>
          <a:p>
            <a:pPr marL="0" marR="0" lvl="0" indent="0" algn="ctr" defTabSz="741032" rtl="0" eaLnBrk="1" fontAlgn="auto" latinLnBrk="0" hangingPunct="1">
              <a:lnSpc>
                <a:spcPct val="100000"/>
              </a:lnSpc>
              <a:spcBef>
                <a:spcPts val="0"/>
              </a:spcBef>
              <a:spcAft>
                <a:spcPts val="0"/>
              </a:spcAft>
              <a:buClrTx/>
              <a:buSzTx/>
              <a:buFontTx/>
              <a:buNone/>
              <a:tabLst/>
              <a:defRPr/>
            </a:pPr>
            <a:r>
              <a:rPr kumimoji="0" lang="es-MX" sz="1216" b="1" i="0" u="none" strike="noStrike" kern="1200" cap="none" spc="0" normalizeH="0" baseline="0" noProof="0" dirty="0">
                <a:ln>
                  <a:noFill/>
                </a:ln>
                <a:solidFill>
                  <a:srgbClr val="464646">
                    <a:lumMod val="60000"/>
                    <a:lumOff val="40000"/>
                  </a:srgbClr>
                </a:solidFill>
                <a:effectLst/>
                <a:uLnTx/>
                <a:uFillTx/>
                <a:latin typeface="Lato"/>
                <a:ea typeface="+mn-ea"/>
                <a:cs typeface="+mn-cs"/>
              </a:rPr>
              <a:t>1.5%</a:t>
            </a:r>
            <a:endParaRPr kumimoji="0" lang="id-ID" sz="1216" b="1" i="0" u="none" strike="noStrike" kern="1200" cap="none" spc="0" normalizeH="0" baseline="0" noProof="0" dirty="0">
              <a:ln>
                <a:noFill/>
              </a:ln>
              <a:solidFill>
                <a:srgbClr val="464646">
                  <a:lumMod val="60000"/>
                  <a:lumOff val="40000"/>
                </a:srgbClr>
              </a:solidFill>
              <a:effectLst/>
              <a:uLnTx/>
              <a:uFillTx/>
              <a:latin typeface="Lato"/>
              <a:ea typeface="+mn-ea"/>
              <a:cs typeface="+mn-cs"/>
            </a:endParaRPr>
          </a:p>
        </p:txBody>
      </p:sp>
    </p:spTree>
    <p:extLst>
      <p:ext uri="{BB962C8B-B14F-4D97-AF65-F5344CB8AC3E}">
        <p14:creationId xmlns:p14="http://schemas.microsoft.com/office/powerpoint/2010/main" val="15987369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000"/>
                            </p:stCondLst>
                            <p:childTnLst>
                              <p:par>
                                <p:cTn id="22" presetID="12" presetClass="entr" presetSubtype="4"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p:tgtEl>
                                          <p:spTgt spid="37"/>
                                        </p:tgtEl>
                                        <p:attrNameLst>
                                          <p:attrName>ppt_y</p:attrName>
                                        </p:attrNameLst>
                                      </p:cBhvr>
                                      <p:tavLst>
                                        <p:tav tm="0">
                                          <p:val>
                                            <p:strVal val="#ppt_y+#ppt_h*1.125000"/>
                                          </p:val>
                                        </p:tav>
                                        <p:tav tm="100000">
                                          <p:val>
                                            <p:strVal val="#ppt_y"/>
                                          </p:val>
                                        </p:tav>
                                      </p:tavLst>
                                    </p:anim>
                                    <p:animEffect transition="in" filter="wipe(up)">
                                      <p:cBhvr>
                                        <p:cTn id="25" dur="500"/>
                                        <p:tgtEl>
                                          <p:spTgt spid="37"/>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p:tgtEl>
                                          <p:spTgt spid="38"/>
                                        </p:tgtEl>
                                        <p:attrNameLst>
                                          <p:attrName>ppt_y</p:attrName>
                                        </p:attrNameLst>
                                      </p:cBhvr>
                                      <p:tavLst>
                                        <p:tav tm="0">
                                          <p:val>
                                            <p:strVal val="#ppt_y-#ppt_h*1.125000"/>
                                          </p:val>
                                        </p:tav>
                                        <p:tav tm="100000">
                                          <p:val>
                                            <p:strVal val="#ppt_y"/>
                                          </p:val>
                                        </p:tav>
                                      </p:tavLst>
                                    </p:anim>
                                    <p:animEffect transition="in" filter="wipe(down)">
                                      <p:cBhvr>
                                        <p:cTn id="29" dur="500"/>
                                        <p:tgtEl>
                                          <p:spTgt spid="38"/>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up)">
                                      <p:cBhvr>
                                        <p:cTn id="59" dur="500"/>
                                        <p:tgtEl>
                                          <p:spTgt spid="5"/>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5000"/>
                            </p:stCondLst>
                            <p:childTnLst>
                              <p:par>
                                <p:cTn id="77" presetID="10" presetClass="entr" presetSubtype="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childTnLst>
                          </p:cTn>
                        </p:par>
                        <p:par>
                          <p:cTn id="83" fill="hold">
                            <p:stCondLst>
                              <p:cond delay="5500"/>
                            </p:stCondLst>
                            <p:childTnLst>
                              <p:par>
                                <p:cTn id="84" presetID="22" presetClass="entr" presetSubtype="4"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down)">
                                      <p:cBhvr>
                                        <p:cTn id="86" dur="500"/>
                                        <p:tgtEl>
                                          <p:spTgt spid="8"/>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up)">
                                      <p:cBhvr>
                                        <p:cTn id="89" dur="500"/>
                                        <p:tgtEl>
                                          <p:spTgt spid="7"/>
                                        </p:tgtEl>
                                      </p:cBhvr>
                                    </p:animEffect>
                                  </p:childTnLst>
                                </p:cTn>
                              </p:par>
                            </p:childTnLst>
                          </p:cTn>
                        </p:par>
                        <p:par>
                          <p:cTn id="90" fill="hold">
                            <p:stCondLst>
                              <p:cond delay="6000"/>
                            </p:stCondLst>
                            <p:childTnLst>
                              <p:par>
                                <p:cTn id="91" presetID="53" presetClass="entr" presetSubtype="16" fill="hold"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500" fill="hold"/>
                                        <p:tgtEl>
                                          <p:spTgt spid="23"/>
                                        </p:tgtEl>
                                        <p:attrNameLst>
                                          <p:attrName>ppt_w</p:attrName>
                                        </p:attrNameLst>
                                      </p:cBhvr>
                                      <p:tavLst>
                                        <p:tav tm="0">
                                          <p:val>
                                            <p:fltVal val="0"/>
                                          </p:val>
                                        </p:tav>
                                        <p:tav tm="100000">
                                          <p:val>
                                            <p:strVal val="#ppt_w"/>
                                          </p:val>
                                        </p:tav>
                                      </p:tavLst>
                                    </p:anim>
                                    <p:anim calcmode="lin" valueType="num">
                                      <p:cBhvr>
                                        <p:cTn id="94" dur="500" fill="hold"/>
                                        <p:tgtEl>
                                          <p:spTgt spid="23"/>
                                        </p:tgtEl>
                                        <p:attrNameLst>
                                          <p:attrName>ppt_h</p:attrName>
                                        </p:attrNameLst>
                                      </p:cBhvr>
                                      <p:tavLst>
                                        <p:tav tm="0">
                                          <p:val>
                                            <p:fltVal val="0"/>
                                          </p:val>
                                        </p:tav>
                                        <p:tav tm="100000">
                                          <p:val>
                                            <p:strVal val="#ppt_h"/>
                                          </p:val>
                                        </p:tav>
                                      </p:tavLst>
                                    </p:anim>
                                    <p:animEffect transition="in" filter="fade">
                                      <p:cBhvr>
                                        <p:cTn id="95" dur="500"/>
                                        <p:tgtEl>
                                          <p:spTgt spid="23"/>
                                        </p:tgtEl>
                                      </p:cBhvr>
                                    </p:animEffect>
                                  </p:childTnLst>
                                </p:cTn>
                              </p:par>
                            </p:childTnLst>
                          </p:cTn>
                        </p:par>
                        <p:par>
                          <p:cTn id="96" fill="hold">
                            <p:stCondLst>
                              <p:cond delay="6500"/>
                            </p:stCondLst>
                            <p:childTnLst>
                              <p:par>
                                <p:cTn id="97" presetID="10" presetClass="entr" presetSubtype="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par>
                          <p:cTn id="103" fill="hold">
                            <p:stCondLst>
                              <p:cond delay="7000"/>
                            </p:stCondLst>
                            <p:childTnLst>
                              <p:par>
                                <p:cTn id="104" presetID="22" presetClass="entr" presetSubtype="4" fill="hold" grpId="0" nodeType="after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wipe(down)">
                                      <p:cBhvr>
                                        <p:cTn id="106" dur="500"/>
                                        <p:tgtEl>
                                          <p:spTgt spid="10"/>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up)">
                                      <p:cBhvr>
                                        <p:cTn id="109" dur="500"/>
                                        <p:tgtEl>
                                          <p:spTgt spid="9"/>
                                        </p:tgtEl>
                                      </p:cBhvr>
                                    </p:animEffect>
                                  </p:childTnLst>
                                </p:cTn>
                              </p:par>
                            </p:childTnLst>
                          </p:cTn>
                        </p:par>
                        <p:par>
                          <p:cTn id="110" fill="hold">
                            <p:stCondLst>
                              <p:cond delay="7500"/>
                            </p:stCondLst>
                            <p:childTnLst>
                              <p:par>
                                <p:cTn id="111" presetID="53" presetClass="entr" presetSubtype="16" fill="hold" nodeType="after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p:cTn id="113" dur="500" fill="hold"/>
                                        <p:tgtEl>
                                          <p:spTgt spid="20"/>
                                        </p:tgtEl>
                                        <p:attrNameLst>
                                          <p:attrName>ppt_w</p:attrName>
                                        </p:attrNameLst>
                                      </p:cBhvr>
                                      <p:tavLst>
                                        <p:tav tm="0">
                                          <p:val>
                                            <p:fltVal val="0"/>
                                          </p:val>
                                        </p:tav>
                                        <p:tav tm="100000">
                                          <p:val>
                                            <p:strVal val="#ppt_w"/>
                                          </p:val>
                                        </p:tav>
                                      </p:tavLst>
                                    </p:anim>
                                    <p:anim calcmode="lin" valueType="num">
                                      <p:cBhvr>
                                        <p:cTn id="114" dur="500" fill="hold"/>
                                        <p:tgtEl>
                                          <p:spTgt spid="20"/>
                                        </p:tgtEl>
                                        <p:attrNameLst>
                                          <p:attrName>ppt_h</p:attrName>
                                        </p:attrNameLst>
                                      </p:cBhvr>
                                      <p:tavLst>
                                        <p:tav tm="0">
                                          <p:val>
                                            <p:fltVal val="0"/>
                                          </p:val>
                                        </p:tav>
                                        <p:tav tm="100000">
                                          <p:val>
                                            <p:strVal val="#ppt_h"/>
                                          </p:val>
                                        </p:tav>
                                      </p:tavLst>
                                    </p:anim>
                                    <p:animEffect transition="in" filter="fade">
                                      <p:cBhvr>
                                        <p:cTn id="115" dur="500"/>
                                        <p:tgtEl>
                                          <p:spTgt spid="20"/>
                                        </p:tgtEl>
                                      </p:cBhvr>
                                    </p:animEffect>
                                  </p:childTnLst>
                                </p:cTn>
                              </p:par>
                            </p:childTnLst>
                          </p:cTn>
                        </p:par>
                        <p:par>
                          <p:cTn id="116" fill="hold">
                            <p:stCondLst>
                              <p:cond delay="8000"/>
                            </p:stCondLst>
                            <p:childTnLst>
                              <p:par>
                                <p:cTn id="117" presetID="22" presetClass="entr" presetSubtype="4"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00"/>
                                        <p:tgtEl>
                                          <p:spTgt spid="12"/>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wipe(up)">
                                      <p:cBhvr>
                                        <p:cTn id="122" dur="500"/>
                                        <p:tgtEl>
                                          <p:spTgt spid="11"/>
                                        </p:tgtEl>
                                      </p:cBhvr>
                                    </p:animEffect>
                                  </p:childTnLst>
                                </p:cTn>
                              </p:par>
                            </p:childTnLst>
                          </p:cTn>
                        </p:par>
                        <p:par>
                          <p:cTn id="123" fill="hold">
                            <p:stCondLst>
                              <p:cond delay="8500"/>
                            </p:stCondLst>
                            <p:childTnLst>
                              <p:par>
                                <p:cTn id="124" presetID="10"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7" grpId="0"/>
      <p:bldP spid="18" grpId="0"/>
      <p:bldP spid="19" grpId="0"/>
      <p:bldP spid="35" grpId="0"/>
      <p:bldP spid="36" grpId="0"/>
      <p:bldP spid="37" grpId="0" animBg="1"/>
      <p:bldP spid="38" grpId="0" animBg="1"/>
      <p:bldP spid="39" grpId="0"/>
      <p:bldP spid="40" grpId="0"/>
      <p:bldP spid="41" grpId="0"/>
      <p:bldP spid="42" grpId="0"/>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584" y="403446"/>
            <a:ext cx="9466444" cy="911682"/>
          </a:xfrm>
        </p:spPr>
        <p:txBody>
          <a:bodyPr>
            <a:normAutofit fontScale="90000"/>
          </a:bodyPr>
          <a:lstStyle/>
          <a:p>
            <a:r>
              <a:rPr lang="es-MX" dirty="0"/>
              <a:t>Cómo certificar, actualizar o mantener</a:t>
            </a:r>
            <a:endParaRPr lang="id-ID" dirty="0"/>
          </a:p>
        </p:txBody>
      </p:sp>
      <p:sp>
        <p:nvSpPr>
          <p:cNvPr id="4" name="Text Placeholder 3"/>
          <p:cNvSpPr>
            <a:spLocks noGrp="1"/>
          </p:cNvSpPr>
          <p:nvPr>
            <p:ph type="body" sz="quarter" idx="13"/>
          </p:nvPr>
        </p:nvSpPr>
        <p:spPr>
          <a:xfrm>
            <a:off x="1369584" y="1207370"/>
            <a:ext cx="9466444" cy="366712"/>
          </a:xfrm>
        </p:spPr>
        <p:txBody>
          <a:bodyPr/>
          <a:lstStyle/>
          <a:p>
            <a:r>
              <a:rPr lang="es-MX" dirty="0">
                <a:solidFill>
                  <a:schemeClr val="bg2">
                    <a:lumMod val="75000"/>
                  </a:schemeClr>
                </a:solidFill>
              </a:rPr>
              <a:t>el Sistema de Gestión de tú Empresa</a:t>
            </a:r>
            <a:endParaRPr lang="id-ID" dirty="0">
              <a:solidFill>
                <a:schemeClr val="bg2">
                  <a:lumMod val="75000"/>
                </a:schemeClr>
              </a:solidFill>
            </a:endParaRPr>
          </a:p>
        </p:txBody>
      </p:sp>
      <p:grpSp>
        <p:nvGrpSpPr>
          <p:cNvPr id="5" name="Group 4"/>
          <p:cNvGrpSpPr/>
          <p:nvPr/>
        </p:nvGrpSpPr>
        <p:grpSpPr>
          <a:xfrm>
            <a:off x="4365345" y="1904145"/>
            <a:ext cx="2293726" cy="3644238"/>
            <a:chOff x="4173538" y="1820863"/>
            <a:chExt cx="2547938" cy="4048126"/>
          </a:xfrm>
        </p:grpSpPr>
        <p:sp>
          <p:nvSpPr>
            <p:cNvPr id="8" name="Freeform 5"/>
            <p:cNvSpPr>
              <a:spLocks/>
            </p:cNvSpPr>
            <p:nvPr/>
          </p:nvSpPr>
          <p:spPr bwMode="auto">
            <a:xfrm>
              <a:off x="4173538" y="2146301"/>
              <a:ext cx="1968500" cy="3722688"/>
            </a:xfrm>
            <a:custGeom>
              <a:avLst/>
              <a:gdLst>
                <a:gd name="T0" fmla="*/ 564 w 907"/>
                <a:gd name="T1" fmla="*/ 1635 h 1715"/>
                <a:gd name="T2" fmla="*/ 633 w 907"/>
                <a:gd name="T3" fmla="*/ 1436 h 1715"/>
                <a:gd name="T4" fmla="*/ 280 w 907"/>
                <a:gd name="T5" fmla="*/ 886 h 1715"/>
                <a:gd name="T6" fmla="*/ 885 w 907"/>
                <a:gd name="T7" fmla="*/ 280 h 1715"/>
                <a:gd name="T8" fmla="*/ 907 w 907"/>
                <a:gd name="T9" fmla="*/ 281 h 1715"/>
                <a:gd name="T10" fmla="*/ 907 w 907"/>
                <a:gd name="T11" fmla="*/ 1 h 1715"/>
                <a:gd name="T12" fmla="*/ 885 w 907"/>
                <a:gd name="T13" fmla="*/ 0 h 1715"/>
                <a:gd name="T14" fmla="*/ 259 w 907"/>
                <a:gd name="T15" fmla="*/ 260 h 1715"/>
                <a:gd name="T16" fmla="*/ 0 w 907"/>
                <a:gd name="T17" fmla="*/ 886 h 1715"/>
                <a:gd name="T18" fmla="*/ 259 w 907"/>
                <a:gd name="T19" fmla="*/ 1512 h 1715"/>
                <a:gd name="T20" fmla="*/ 574 w 907"/>
                <a:gd name="T21" fmla="*/ 1715 h 1715"/>
                <a:gd name="T22" fmla="*/ 564 w 907"/>
                <a:gd name="T23" fmla="*/ 1635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1715">
                  <a:moveTo>
                    <a:pt x="564" y="1635"/>
                  </a:moveTo>
                  <a:cubicBezTo>
                    <a:pt x="564" y="1560"/>
                    <a:pt x="590" y="1491"/>
                    <a:pt x="633" y="1436"/>
                  </a:cubicBezTo>
                  <a:cubicBezTo>
                    <a:pt x="425" y="1340"/>
                    <a:pt x="280" y="1130"/>
                    <a:pt x="280" y="886"/>
                  </a:cubicBezTo>
                  <a:cubicBezTo>
                    <a:pt x="280" y="552"/>
                    <a:pt x="551" y="280"/>
                    <a:pt x="885" y="280"/>
                  </a:cubicBezTo>
                  <a:cubicBezTo>
                    <a:pt x="892" y="280"/>
                    <a:pt x="900" y="280"/>
                    <a:pt x="907" y="281"/>
                  </a:cubicBezTo>
                  <a:cubicBezTo>
                    <a:pt x="907" y="1"/>
                    <a:pt x="907" y="1"/>
                    <a:pt x="907" y="1"/>
                  </a:cubicBezTo>
                  <a:cubicBezTo>
                    <a:pt x="900" y="0"/>
                    <a:pt x="892" y="0"/>
                    <a:pt x="885" y="0"/>
                  </a:cubicBezTo>
                  <a:cubicBezTo>
                    <a:pt x="648" y="0"/>
                    <a:pt x="426" y="92"/>
                    <a:pt x="259" y="260"/>
                  </a:cubicBezTo>
                  <a:cubicBezTo>
                    <a:pt x="92" y="427"/>
                    <a:pt x="0" y="649"/>
                    <a:pt x="0" y="886"/>
                  </a:cubicBezTo>
                  <a:cubicBezTo>
                    <a:pt x="0" y="1122"/>
                    <a:pt x="92" y="1345"/>
                    <a:pt x="259" y="1512"/>
                  </a:cubicBezTo>
                  <a:cubicBezTo>
                    <a:pt x="350" y="1603"/>
                    <a:pt x="457" y="1671"/>
                    <a:pt x="574" y="1715"/>
                  </a:cubicBezTo>
                  <a:cubicBezTo>
                    <a:pt x="567" y="1689"/>
                    <a:pt x="564" y="1663"/>
                    <a:pt x="564" y="1635"/>
                  </a:cubicBezTo>
                  <a:close/>
                </a:path>
              </a:pathLst>
            </a:custGeom>
            <a:solidFill>
              <a:schemeClr val="accent1"/>
            </a:solidFill>
            <a:ln>
              <a:noFill/>
            </a:ln>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sp>
          <p:nvSpPr>
            <p:cNvPr id="10" name="Oval 7"/>
            <p:cNvSpPr>
              <a:spLocks noChangeArrowheads="1"/>
            </p:cNvSpPr>
            <p:nvPr/>
          </p:nvSpPr>
          <p:spPr bwMode="auto">
            <a:xfrm>
              <a:off x="5465763" y="1820863"/>
              <a:ext cx="1255713" cy="1254125"/>
            </a:xfrm>
            <a:prstGeom prst="ellipse">
              <a:avLst/>
            </a:prstGeom>
            <a:solidFill>
              <a:schemeClr val="accent1"/>
            </a:solidFill>
            <a:ln>
              <a:noFill/>
            </a:ln>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grpSp>
      <p:grpSp>
        <p:nvGrpSpPr>
          <p:cNvPr id="6" name="Group 5"/>
          <p:cNvGrpSpPr/>
          <p:nvPr/>
        </p:nvGrpSpPr>
        <p:grpSpPr>
          <a:xfrm>
            <a:off x="5528643" y="2307155"/>
            <a:ext cx="2295155" cy="3649954"/>
            <a:chOff x="5465763" y="2268538"/>
            <a:chExt cx="2549525" cy="4054475"/>
          </a:xfrm>
        </p:grpSpPr>
        <p:sp>
          <p:nvSpPr>
            <p:cNvPr id="9" name="Freeform 6"/>
            <p:cNvSpPr>
              <a:spLocks/>
            </p:cNvSpPr>
            <p:nvPr/>
          </p:nvSpPr>
          <p:spPr bwMode="auto">
            <a:xfrm>
              <a:off x="5915025" y="2268538"/>
              <a:ext cx="2100263" cy="3721100"/>
            </a:xfrm>
            <a:custGeom>
              <a:avLst/>
              <a:gdLst>
                <a:gd name="T0" fmla="*/ 708 w 967"/>
                <a:gd name="T1" fmla="*/ 204 h 1715"/>
                <a:gd name="T2" fmla="*/ 392 w 967"/>
                <a:gd name="T3" fmla="*/ 0 h 1715"/>
                <a:gd name="T4" fmla="*/ 403 w 967"/>
                <a:gd name="T5" fmla="*/ 83 h 1715"/>
                <a:gd name="T6" fmla="*/ 336 w 967"/>
                <a:gd name="T7" fmla="*/ 280 h 1715"/>
                <a:gd name="T8" fmla="*/ 687 w 967"/>
                <a:gd name="T9" fmla="*/ 830 h 1715"/>
                <a:gd name="T10" fmla="*/ 82 w 967"/>
                <a:gd name="T11" fmla="*/ 1435 h 1715"/>
                <a:gd name="T12" fmla="*/ 0 w 967"/>
                <a:gd name="T13" fmla="*/ 1430 h 1715"/>
                <a:gd name="T14" fmla="*/ 0 w 967"/>
                <a:gd name="T15" fmla="*/ 1711 h 1715"/>
                <a:gd name="T16" fmla="*/ 82 w 967"/>
                <a:gd name="T17" fmla="*/ 1715 h 1715"/>
                <a:gd name="T18" fmla="*/ 708 w 967"/>
                <a:gd name="T19" fmla="*/ 1456 h 1715"/>
                <a:gd name="T20" fmla="*/ 967 w 967"/>
                <a:gd name="T21" fmla="*/ 830 h 1715"/>
                <a:gd name="T22" fmla="*/ 708 w 967"/>
                <a:gd name="T23" fmla="*/ 204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7" h="1715">
                  <a:moveTo>
                    <a:pt x="708" y="204"/>
                  </a:moveTo>
                  <a:cubicBezTo>
                    <a:pt x="617" y="112"/>
                    <a:pt x="510" y="44"/>
                    <a:pt x="392" y="0"/>
                  </a:cubicBezTo>
                  <a:cubicBezTo>
                    <a:pt x="399" y="26"/>
                    <a:pt x="403" y="54"/>
                    <a:pt x="403" y="83"/>
                  </a:cubicBezTo>
                  <a:cubicBezTo>
                    <a:pt x="403" y="157"/>
                    <a:pt x="378" y="226"/>
                    <a:pt x="336" y="280"/>
                  </a:cubicBezTo>
                  <a:cubicBezTo>
                    <a:pt x="543" y="376"/>
                    <a:pt x="687" y="586"/>
                    <a:pt x="687" y="830"/>
                  </a:cubicBezTo>
                  <a:cubicBezTo>
                    <a:pt x="687" y="1164"/>
                    <a:pt x="416" y="1435"/>
                    <a:pt x="82" y="1435"/>
                  </a:cubicBezTo>
                  <a:cubicBezTo>
                    <a:pt x="54" y="1435"/>
                    <a:pt x="27" y="1433"/>
                    <a:pt x="0" y="1430"/>
                  </a:cubicBezTo>
                  <a:cubicBezTo>
                    <a:pt x="0" y="1711"/>
                    <a:pt x="0" y="1711"/>
                    <a:pt x="0" y="1711"/>
                  </a:cubicBezTo>
                  <a:cubicBezTo>
                    <a:pt x="27" y="1714"/>
                    <a:pt x="55" y="1715"/>
                    <a:pt x="82" y="1715"/>
                  </a:cubicBezTo>
                  <a:cubicBezTo>
                    <a:pt x="319" y="1715"/>
                    <a:pt x="541" y="1623"/>
                    <a:pt x="708" y="1456"/>
                  </a:cubicBezTo>
                  <a:cubicBezTo>
                    <a:pt x="875" y="1289"/>
                    <a:pt x="967" y="1066"/>
                    <a:pt x="967" y="830"/>
                  </a:cubicBezTo>
                  <a:cubicBezTo>
                    <a:pt x="967" y="593"/>
                    <a:pt x="875" y="371"/>
                    <a:pt x="708" y="204"/>
                  </a:cubicBezTo>
                  <a:close/>
                </a:path>
              </a:pathLst>
            </a:custGeom>
            <a:solidFill>
              <a:schemeClr val="accent5"/>
            </a:solidFill>
            <a:ln>
              <a:noFill/>
            </a:ln>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sp>
          <p:nvSpPr>
            <p:cNvPr id="11" name="Oval 8"/>
            <p:cNvSpPr>
              <a:spLocks noChangeArrowheads="1"/>
            </p:cNvSpPr>
            <p:nvPr/>
          </p:nvSpPr>
          <p:spPr bwMode="auto">
            <a:xfrm>
              <a:off x="5465763" y="5067300"/>
              <a:ext cx="1255713" cy="1255713"/>
            </a:xfrm>
            <a:prstGeom prst="ellipse">
              <a:avLst/>
            </a:prstGeom>
            <a:solidFill>
              <a:schemeClr val="accent5"/>
            </a:solidFill>
            <a:ln>
              <a:noFill/>
            </a:ln>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grpSp>
      <p:sp>
        <p:nvSpPr>
          <p:cNvPr id="12" name="Oval 9"/>
          <p:cNvSpPr>
            <a:spLocks noChangeArrowheads="1"/>
          </p:cNvSpPr>
          <p:nvPr/>
        </p:nvSpPr>
        <p:spPr bwMode="auto">
          <a:xfrm>
            <a:off x="5661550" y="2037052"/>
            <a:ext cx="864614" cy="864614"/>
          </a:xfrm>
          <a:prstGeom prst="ellipse">
            <a:avLst/>
          </a:prstGeom>
          <a:solidFill>
            <a:schemeClr val="accent1">
              <a:lumMod val="60000"/>
              <a:lumOff val="40000"/>
            </a:schemeClr>
          </a:solidFill>
          <a:ln>
            <a:noFill/>
          </a:ln>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sp>
        <p:nvSpPr>
          <p:cNvPr id="13" name="Oval 10"/>
          <p:cNvSpPr>
            <a:spLocks noChangeArrowheads="1"/>
          </p:cNvSpPr>
          <p:nvPr/>
        </p:nvSpPr>
        <p:spPr bwMode="auto">
          <a:xfrm>
            <a:off x="5661550" y="4959588"/>
            <a:ext cx="864614" cy="864614"/>
          </a:xfrm>
          <a:prstGeom prst="ellipse">
            <a:avLst/>
          </a:prstGeom>
          <a:solidFill>
            <a:schemeClr val="accent5">
              <a:lumMod val="60000"/>
              <a:lumOff val="40000"/>
            </a:schemeClr>
          </a:solidFill>
          <a:ln>
            <a:noFill/>
          </a:ln>
        </p:spPr>
        <p:txBody>
          <a:bodyPr vert="horz" wrap="square" lIns="82317" tIns="41158" rIns="82317" bIns="41158" numCol="1" anchor="t" anchorCtr="0" compatLnSpc="1">
            <a:prstTxWarp prst="textNoShape">
              <a:avLst/>
            </a:prstTxWarp>
          </a:bodyPr>
          <a:lstStyle/>
          <a:p>
            <a:pPr defTabSz="823185"/>
            <a:endParaRPr lang="id-ID" sz="1620">
              <a:solidFill>
                <a:prstClr val="black"/>
              </a:solidFill>
              <a:latin typeface="Open sans"/>
            </a:endParaRPr>
          </a:p>
        </p:txBody>
      </p:sp>
      <p:sp>
        <p:nvSpPr>
          <p:cNvPr id="17" name="TextBox 16"/>
          <p:cNvSpPr txBox="1"/>
          <p:nvPr/>
        </p:nvSpPr>
        <p:spPr>
          <a:xfrm rot="16200000">
            <a:off x="4368353" y="3706506"/>
            <a:ext cx="869017" cy="332483"/>
          </a:xfrm>
          <a:prstGeom prst="rect">
            <a:avLst/>
          </a:prstGeom>
          <a:noFill/>
        </p:spPr>
        <p:txBody>
          <a:bodyPr wrap="none" rtlCol="0">
            <a:prstTxWarp prst="textArchUp">
              <a:avLst/>
            </a:prstTxWarp>
            <a:spAutoFit/>
          </a:bodyPr>
          <a:lstStyle/>
          <a:p>
            <a:pPr algn="ctr" defTabSz="823185"/>
            <a:r>
              <a:rPr lang="es-MX" sz="1620" b="1" dirty="0">
                <a:solidFill>
                  <a:prstClr val="white"/>
                </a:solidFill>
                <a:latin typeface="Lato"/>
              </a:rPr>
              <a:t>Paso </a:t>
            </a:r>
            <a:r>
              <a:rPr lang="id-ID" sz="1620" b="1" dirty="0">
                <a:solidFill>
                  <a:prstClr val="white"/>
                </a:solidFill>
                <a:latin typeface="Lato"/>
              </a:rPr>
              <a:t> 01</a:t>
            </a:r>
          </a:p>
        </p:txBody>
      </p:sp>
      <p:sp>
        <p:nvSpPr>
          <p:cNvPr id="18" name="TextBox 17"/>
          <p:cNvSpPr txBox="1"/>
          <p:nvPr/>
        </p:nvSpPr>
        <p:spPr>
          <a:xfrm rot="5400000">
            <a:off x="6933266" y="3706506"/>
            <a:ext cx="869017" cy="332483"/>
          </a:xfrm>
          <a:prstGeom prst="rect">
            <a:avLst/>
          </a:prstGeom>
          <a:noFill/>
        </p:spPr>
        <p:txBody>
          <a:bodyPr wrap="none" rtlCol="0">
            <a:prstTxWarp prst="textArchUp">
              <a:avLst/>
            </a:prstTxWarp>
            <a:spAutoFit/>
          </a:bodyPr>
          <a:lstStyle/>
          <a:p>
            <a:pPr algn="ctr" defTabSz="823185"/>
            <a:r>
              <a:rPr lang="es-MX" sz="1620" b="1" dirty="0">
                <a:solidFill>
                  <a:prstClr val="white"/>
                </a:solidFill>
                <a:latin typeface="Lato"/>
              </a:rPr>
              <a:t>Paso</a:t>
            </a:r>
            <a:r>
              <a:rPr lang="id-ID" sz="1620" b="1" dirty="0">
                <a:solidFill>
                  <a:prstClr val="white"/>
                </a:solidFill>
                <a:latin typeface="Lato"/>
              </a:rPr>
              <a:t> 02</a:t>
            </a:r>
          </a:p>
        </p:txBody>
      </p:sp>
      <p:sp>
        <p:nvSpPr>
          <p:cNvPr id="19" name="TextBox 18"/>
          <p:cNvSpPr txBox="1"/>
          <p:nvPr/>
        </p:nvSpPr>
        <p:spPr>
          <a:xfrm>
            <a:off x="8078355" y="2708222"/>
            <a:ext cx="2013794" cy="590931"/>
          </a:xfrm>
          <a:prstGeom prst="rect">
            <a:avLst/>
          </a:prstGeom>
          <a:noFill/>
        </p:spPr>
        <p:txBody>
          <a:bodyPr wrap="square" rtlCol="0">
            <a:spAutoFit/>
          </a:bodyPr>
          <a:lstStyle/>
          <a:p>
            <a:pPr defTabSz="823185"/>
            <a:r>
              <a:rPr lang="es-MX" sz="1620" b="1" dirty="0">
                <a:solidFill>
                  <a:prstClr val="black"/>
                </a:solidFill>
                <a:latin typeface="Lato"/>
              </a:rPr>
              <a:t>Certificar tu Sistema de Gestión</a:t>
            </a:r>
            <a:endParaRPr lang="id-ID" sz="1620" b="1" dirty="0">
              <a:solidFill>
                <a:prstClr val="black"/>
              </a:solidFill>
              <a:latin typeface="Lato"/>
            </a:endParaRPr>
          </a:p>
        </p:txBody>
      </p:sp>
      <p:sp>
        <p:nvSpPr>
          <p:cNvPr id="20" name="Rectangle 19"/>
          <p:cNvSpPr/>
          <p:nvPr/>
        </p:nvSpPr>
        <p:spPr>
          <a:xfrm>
            <a:off x="8078356" y="3267554"/>
            <a:ext cx="2931109" cy="2060757"/>
          </a:xfrm>
          <a:prstGeom prst="rect">
            <a:avLst/>
          </a:prstGeom>
        </p:spPr>
        <p:txBody>
          <a:bodyPr wrap="square">
            <a:spAutoFit/>
          </a:bodyPr>
          <a:lstStyle/>
          <a:p>
            <a:pPr algn="just" defTabSz="823185">
              <a:lnSpc>
                <a:spcPct val="150000"/>
              </a:lnSpc>
            </a:pPr>
            <a:r>
              <a:rPr lang="es-MX" sz="1080" b="1" dirty="0">
                <a:solidFill>
                  <a:srgbClr val="464646"/>
                </a:solidFill>
              </a:rPr>
              <a:t>Segundo paso</a:t>
            </a:r>
            <a:r>
              <a:rPr lang="es-MX" sz="1080" dirty="0">
                <a:solidFill>
                  <a:srgbClr val="464646"/>
                </a:solidFill>
              </a:rPr>
              <a:t>: mediante una </a:t>
            </a:r>
            <a:r>
              <a:rPr lang="es-MX" sz="1080" b="1" dirty="0">
                <a:solidFill>
                  <a:srgbClr val="464646"/>
                </a:solidFill>
              </a:rPr>
              <a:t>auditoría de certificación</a:t>
            </a:r>
            <a:r>
              <a:rPr lang="es-MX" sz="1080" dirty="0">
                <a:solidFill>
                  <a:srgbClr val="464646"/>
                </a:solidFill>
              </a:rPr>
              <a:t> o de vigilancia (auditoría de tercera parte) realizada por el organismo contratado por tu empresa para tal efecto, </a:t>
            </a:r>
            <a:r>
              <a:rPr lang="es-MX" sz="1080" b="1" dirty="0">
                <a:solidFill>
                  <a:srgbClr val="464646"/>
                </a:solidFill>
              </a:rPr>
              <a:t>certificar</a:t>
            </a:r>
            <a:r>
              <a:rPr lang="es-MX" sz="1080" dirty="0">
                <a:solidFill>
                  <a:srgbClr val="464646"/>
                </a:solidFill>
              </a:rPr>
              <a:t> o mantener la certificación de tu </a:t>
            </a:r>
            <a:r>
              <a:rPr lang="es-MX" sz="1080" b="1" dirty="0">
                <a:solidFill>
                  <a:srgbClr val="464646"/>
                </a:solidFill>
              </a:rPr>
              <a:t>Sistema de Gestión</a:t>
            </a:r>
            <a:r>
              <a:rPr lang="es-MX" sz="1080" dirty="0">
                <a:solidFill>
                  <a:srgbClr val="464646"/>
                </a:solidFill>
              </a:rPr>
              <a:t>, bajo la norma(s) de sistemas de gestión requerida por tu empresa.</a:t>
            </a:r>
            <a:endParaRPr lang="en-US" sz="1080" b="1" dirty="0">
              <a:solidFill>
                <a:srgbClr val="464646"/>
              </a:solidFill>
              <a:latin typeface="Signika Negative" pitchFamily="2" charset="0"/>
            </a:endParaRPr>
          </a:p>
        </p:txBody>
      </p:sp>
      <p:sp>
        <p:nvSpPr>
          <p:cNvPr id="21" name="TextBox 20"/>
          <p:cNvSpPr txBox="1"/>
          <p:nvPr/>
        </p:nvSpPr>
        <p:spPr>
          <a:xfrm>
            <a:off x="1011177" y="2270957"/>
            <a:ext cx="3156151" cy="590931"/>
          </a:xfrm>
          <a:prstGeom prst="rect">
            <a:avLst/>
          </a:prstGeom>
          <a:noFill/>
        </p:spPr>
        <p:txBody>
          <a:bodyPr wrap="square" rtlCol="0">
            <a:spAutoFit/>
          </a:bodyPr>
          <a:lstStyle/>
          <a:p>
            <a:pPr algn="r" defTabSz="823185"/>
            <a:r>
              <a:rPr lang="es-MX" sz="1620" b="1" dirty="0">
                <a:solidFill>
                  <a:prstClr val="black"/>
                </a:solidFill>
                <a:latin typeface="Lato"/>
              </a:rPr>
              <a:t>Implementar, actualizar o  mantener tu Sistema de Gestión </a:t>
            </a:r>
            <a:endParaRPr lang="id-ID" sz="1620" b="1" dirty="0">
              <a:solidFill>
                <a:prstClr val="black"/>
              </a:solidFill>
              <a:latin typeface="Lato"/>
            </a:endParaRPr>
          </a:p>
        </p:txBody>
      </p:sp>
      <p:sp>
        <p:nvSpPr>
          <p:cNvPr id="22" name="Rectangle 21"/>
          <p:cNvSpPr/>
          <p:nvPr/>
        </p:nvSpPr>
        <p:spPr>
          <a:xfrm>
            <a:off x="721395" y="2830288"/>
            <a:ext cx="3445933" cy="3109249"/>
          </a:xfrm>
          <a:prstGeom prst="rect">
            <a:avLst/>
          </a:prstGeom>
        </p:spPr>
        <p:txBody>
          <a:bodyPr wrap="square">
            <a:spAutoFit/>
          </a:bodyPr>
          <a:lstStyle/>
          <a:p>
            <a:pPr algn="r" defTabSz="823185">
              <a:lnSpc>
                <a:spcPct val="150000"/>
              </a:lnSpc>
              <a:spcAft>
                <a:spcPts val="405"/>
              </a:spcAft>
            </a:pPr>
            <a:r>
              <a:rPr lang="es-MX" sz="1080" dirty="0">
                <a:solidFill>
                  <a:srgbClr val="464646"/>
                </a:solidFill>
              </a:rPr>
              <a:t>El </a:t>
            </a:r>
            <a:r>
              <a:rPr lang="es-MX" sz="1080" b="1" dirty="0">
                <a:solidFill>
                  <a:srgbClr val="464646"/>
                </a:solidFill>
              </a:rPr>
              <a:t>primer paso</a:t>
            </a:r>
            <a:r>
              <a:rPr lang="es-MX" sz="1080" dirty="0">
                <a:solidFill>
                  <a:srgbClr val="464646"/>
                </a:solidFill>
              </a:rPr>
              <a:t> es implementar (actualizar o mantener) en tu empresa el </a:t>
            </a:r>
            <a:r>
              <a:rPr lang="es-MX" sz="1080" b="1" dirty="0">
                <a:solidFill>
                  <a:srgbClr val="464646"/>
                </a:solidFill>
              </a:rPr>
              <a:t>método de trabajo</a:t>
            </a:r>
            <a:r>
              <a:rPr lang="es-MX" sz="1080" dirty="0">
                <a:solidFill>
                  <a:srgbClr val="464646"/>
                </a:solidFill>
              </a:rPr>
              <a:t> denominado *</a:t>
            </a:r>
            <a:r>
              <a:rPr lang="es-MX" sz="1080" b="1" dirty="0">
                <a:solidFill>
                  <a:srgbClr val="464646"/>
                </a:solidFill>
              </a:rPr>
              <a:t>Sistema de Gestión</a:t>
            </a:r>
            <a:r>
              <a:rPr lang="es-MX" sz="1080" dirty="0">
                <a:solidFill>
                  <a:srgbClr val="464646"/>
                </a:solidFill>
              </a:rPr>
              <a:t> (SG), mediante ciertos elementos interrelacionados de tu organización </a:t>
            </a:r>
            <a:r>
              <a:rPr lang="es-MX" sz="1080" dirty="0">
                <a:solidFill>
                  <a:srgbClr val="464646"/>
                </a:solidFill>
                <a:latin typeface="Arial" panose="020B0604020202020204" pitchFamily="34" charset="0"/>
                <a:cs typeface="Arial" panose="020B0604020202020204" pitchFamily="34" charset="0"/>
              </a:rPr>
              <a:t>–</a:t>
            </a:r>
            <a:r>
              <a:rPr lang="es-MX" sz="1080" dirty="0">
                <a:solidFill>
                  <a:srgbClr val="464646"/>
                </a:solidFill>
              </a:rPr>
              <a:t>humanos, materiales e intangibles</a:t>
            </a:r>
            <a:r>
              <a:rPr lang="es-MX" sz="1080" dirty="0">
                <a:solidFill>
                  <a:srgbClr val="464646"/>
                </a:solidFill>
                <a:latin typeface="Arial" panose="020B0604020202020204" pitchFamily="34" charset="0"/>
                <a:cs typeface="Arial" panose="020B0604020202020204" pitchFamily="34" charset="0"/>
              </a:rPr>
              <a:t>– para </a:t>
            </a:r>
            <a:r>
              <a:rPr lang="es-MX" sz="1080" dirty="0">
                <a:solidFill>
                  <a:srgbClr val="464646"/>
                </a:solidFill>
              </a:rPr>
              <a:t>establecer una política y unos objetivos, así como, establecer procesos e información documentada para lograr tales objetivos. </a:t>
            </a:r>
          </a:p>
          <a:p>
            <a:pPr algn="r" defTabSz="823185">
              <a:lnSpc>
                <a:spcPct val="150000"/>
              </a:lnSpc>
              <a:spcAft>
                <a:spcPts val="405"/>
              </a:spcAft>
            </a:pPr>
            <a:r>
              <a:rPr lang="es-MX" sz="1080" dirty="0">
                <a:solidFill>
                  <a:srgbClr val="464646"/>
                </a:solidFill>
              </a:rPr>
              <a:t>En este paso, </a:t>
            </a:r>
            <a:r>
              <a:rPr lang="es-MX" sz="1080" b="1" dirty="0">
                <a:solidFill>
                  <a:srgbClr val="464646"/>
                </a:solidFill>
              </a:rPr>
              <a:t>puedes contratar consultores expertos </a:t>
            </a:r>
            <a:r>
              <a:rPr lang="es-MX" sz="1080" dirty="0">
                <a:solidFill>
                  <a:srgbClr val="464646"/>
                </a:solidFill>
              </a:rPr>
              <a:t>que te </a:t>
            </a:r>
            <a:r>
              <a:rPr lang="es-MX" sz="1080" b="1" dirty="0">
                <a:solidFill>
                  <a:srgbClr val="464646"/>
                </a:solidFill>
              </a:rPr>
              <a:t>ayuden a implementar</a:t>
            </a:r>
            <a:r>
              <a:rPr lang="es-MX" sz="1080" dirty="0">
                <a:solidFill>
                  <a:srgbClr val="464646"/>
                </a:solidFill>
              </a:rPr>
              <a:t> o mantener tu Sistema de Gestión, de forma práctica y sencilla.</a:t>
            </a:r>
            <a:endParaRPr lang="en-US" sz="1080" b="1" dirty="0">
              <a:solidFill>
                <a:srgbClr val="464646"/>
              </a:solidFill>
              <a:latin typeface="Signika Negative" pitchFamily="2" charset="0"/>
            </a:endParaRPr>
          </a:p>
        </p:txBody>
      </p:sp>
      <p:sp>
        <p:nvSpPr>
          <p:cNvPr id="25" name="TextBox 24"/>
          <p:cNvSpPr txBox="1">
            <a:spLocks noChangeAspect="1"/>
          </p:cNvSpPr>
          <p:nvPr/>
        </p:nvSpPr>
        <p:spPr>
          <a:xfrm>
            <a:off x="5878358" y="2258195"/>
            <a:ext cx="421307" cy="421307"/>
          </a:xfrm>
          <a:prstGeom prst="rect">
            <a:avLst/>
          </a:prstGeom>
          <a:noFill/>
        </p:spPr>
        <p:txBody>
          <a:bodyPr wrap="none" lIns="0" tIns="0" rIns="0" bIns="0" rtlCol="0" anchor="ctr" anchorCtr="0">
            <a:noAutofit/>
          </a:bodyPr>
          <a:lstStyle/>
          <a:p>
            <a:pPr algn="ctr" defTabSz="823185"/>
            <a:r>
              <a:rPr lang="en-US" sz="4321" dirty="0">
                <a:solidFill>
                  <a:prstClr val="white"/>
                </a:solidFill>
                <a:latin typeface="RaphaelIcons" pitchFamily="2" charset="0"/>
              </a:rPr>
              <a:t>IAM</a:t>
            </a:r>
            <a:endParaRPr lang="ru-RU" sz="4321" dirty="0">
              <a:solidFill>
                <a:prstClr val="white"/>
              </a:solidFill>
              <a:latin typeface="Open sans"/>
            </a:endParaRPr>
          </a:p>
        </p:txBody>
      </p:sp>
      <p:sp>
        <p:nvSpPr>
          <p:cNvPr id="26" name="TextBox 25"/>
          <p:cNvSpPr txBox="1">
            <a:spLocks noChangeAspect="1"/>
          </p:cNvSpPr>
          <p:nvPr/>
        </p:nvSpPr>
        <p:spPr>
          <a:xfrm>
            <a:off x="5878358" y="5188158"/>
            <a:ext cx="421307" cy="421307"/>
          </a:xfrm>
          <a:prstGeom prst="rect">
            <a:avLst/>
          </a:prstGeom>
          <a:noFill/>
        </p:spPr>
        <p:txBody>
          <a:bodyPr wrap="none" lIns="0" tIns="0" rIns="0" bIns="0" rtlCol="0" anchor="ctr" anchorCtr="0">
            <a:noAutofit/>
          </a:bodyPr>
          <a:lstStyle/>
          <a:p>
            <a:pPr algn="ctr" defTabSz="823185"/>
            <a:r>
              <a:rPr lang="en-US" sz="4321" dirty="0">
                <a:solidFill>
                  <a:prstClr val="white"/>
                </a:solidFill>
                <a:latin typeface="RaphaelIcons" pitchFamily="2" charset="0"/>
              </a:rPr>
              <a:t>c</a:t>
            </a:r>
            <a:endParaRPr lang="ru-RU" sz="4321" dirty="0">
              <a:solidFill>
                <a:prstClr val="white"/>
              </a:solidFill>
              <a:latin typeface="Open sans"/>
            </a:endParaRPr>
          </a:p>
        </p:txBody>
      </p:sp>
      <p:sp>
        <p:nvSpPr>
          <p:cNvPr id="7" name="Rectángulo 6"/>
          <p:cNvSpPr/>
          <p:nvPr/>
        </p:nvSpPr>
        <p:spPr>
          <a:xfrm>
            <a:off x="1328040" y="6327575"/>
            <a:ext cx="9534848" cy="383182"/>
          </a:xfrm>
          <a:prstGeom prst="rect">
            <a:avLst/>
          </a:prstGeom>
        </p:spPr>
        <p:txBody>
          <a:bodyPr wrap="square">
            <a:spAutoFit/>
          </a:bodyPr>
          <a:lstStyle/>
          <a:p>
            <a:pPr algn="ctr" defTabSz="823185"/>
            <a:r>
              <a:rPr lang="es-MX" sz="945" b="1" dirty="0">
                <a:solidFill>
                  <a:srgbClr val="464646"/>
                </a:solidFill>
              </a:rPr>
              <a:t>* </a:t>
            </a:r>
            <a:r>
              <a:rPr lang="es-MX" sz="945" dirty="0">
                <a:solidFill>
                  <a:srgbClr val="464646"/>
                </a:solidFill>
              </a:rPr>
              <a:t>Un Sistema de Gestión puede tratar una disciplina o varias, p.ej., gestión de la calidad / inocuidad / prestación de servicios TI / medio ambiental / seguridad y salud en el trabajo / seguridad de la información / eficiencia energética / seguridad vial / combate al soborno, etc.</a:t>
            </a:r>
            <a:endParaRPr lang="en-US" sz="945" b="1" dirty="0">
              <a:solidFill>
                <a:srgbClr val="464646"/>
              </a:solidFill>
              <a:latin typeface="Signika Negative" pitchFamily="2" charset="0"/>
            </a:endParaRPr>
          </a:p>
        </p:txBody>
      </p:sp>
    </p:spTree>
    <p:extLst>
      <p:ext uri="{BB962C8B-B14F-4D97-AF65-F5344CB8AC3E}">
        <p14:creationId xmlns:p14="http://schemas.microsoft.com/office/powerpoint/2010/main" val="38942475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p:bldP spid="18" grpId="0"/>
      <p:bldP spid="19" grpId="0"/>
      <p:bldP spid="20" grpId="0"/>
      <p:bldP spid="21" grpId="0"/>
      <p:bldP spid="22"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DF9D2F-0468-4D97-8638-F57709EFD63A}"/>
              </a:ext>
            </a:extLst>
          </p:cNvPr>
          <p:cNvSpPr/>
          <p:nvPr/>
        </p:nvSpPr>
        <p:spPr>
          <a:xfrm>
            <a:off x="3795346" y="336035"/>
            <a:ext cx="4601306" cy="6173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580"/>
            <a:endParaRPr lang="en-US" sz="1622">
              <a:solidFill>
                <a:prstClr val="white"/>
              </a:solidFill>
              <a:latin typeface="Calibri" panose="020F0502020204030204"/>
            </a:endParaRPr>
          </a:p>
        </p:txBody>
      </p:sp>
      <p:cxnSp>
        <p:nvCxnSpPr>
          <p:cNvPr id="17" name="Straight Connector 16">
            <a:extLst>
              <a:ext uri="{FF2B5EF4-FFF2-40B4-BE49-F238E27FC236}">
                <a16:creationId xmlns:a16="http://schemas.microsoft.com/office/drawing/2014/main" id="{64480D6F-273C-4AC1-B490-605FF4A72B84}"/>
              </a:ext>
            </a:extLst>
          </p:cNvPr>
          <p:cNvCxnSpPr/>
          <p:nvPr/>
        </p:nvCxnSpPr>
        <p:spPr>
          <a:xfrm>
            <a:off x="5852939" y="2844111"/>
            <a:ext cx="48612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3795349" y="1538390"/>
            <a:ext cx="4601304" cy="796301"/>
          </a:xfrm>
        </p:spPr>
        <p:txBody>
          <a:bodyPr>
            <a:noAutofit/>
          </a:bodyPr>
          <a:lstStyle/>
          <a:p>
            <a:r>
              <a:rPr lang="en-US" sz="4441" dirty="0" err="1"/>
              <a:t>Certificación</a:t>
            </a:r>
            <a:r>
              <a:rPr lang="en-US" sz="4441" dirty="0"/>
              <a:t> </a:t>
            </a:r>
            <a:r>
              <a:rPr lang="en-US" sz="4441" dirty="0" err="1"/>
              <a:t>Garantizada</a:t>
            </a:r>
            <a:endParaRPr lang="en-US" sz="4441" dirty="0"/>
          </a:p>
        </p:txBody>
      </p:sp>
      <p:sp>
        <p:nvSpPr>
          <p:cNvPr id="5" name="Text Placeholder 4"/>
          <p:cNvSpPr>
            <a:spLocks noGrp="1"/>
          </p:cNvSpPr>
          <p:nvPr>
            <p:ph type="body" sz="quarter" idx="13"/>
          </p:nvPr>
        </p:nvSpPr>
        <p:spPr>
          <a:xfrm>
            <a:off x="3795349" y="3046798"/>
            <a:ext cx="4601304" cy="307945"/>
          </a:xfrm>
        </p:spPr>
        <p:txBody>
          <a:bodyPr>
            <a:noAutofit/>
          </a:bodyPr>
          <a:lstStyle/>
          <a:p>
            <a:r>
              <a:rPr lang="en-ID" sz="2160" dirty="0">
                <a:latin typeface="+mn-lt"/>
              </a:rPr>
              <a:t>o </a:t>
            </a:r>
            <a:r>
              <a:rPr lang="en-ID" sz="2160" dirty="0" err="1">
                <a:latin typeface="+mn-lt"/>
              </a:rPr>
              <a:t>te</a:t>
            </a:r>
            <a:r>
              <a:rPr lang="en-ID" sz="2160" dirty="0">
                <a:latin typeface="+mn-lt"/>
              </a:rPr>
              <a:t> </a:t>
            </a:r>
            <a:r>
              <a:rPr lang="en-ID" sz="2160" dirty="0" err="1">
                <a:latin typeface="+mn-lt"/>
              </a:rPr>
              <a:t>devolvemos</a:t>
            </a:r>
            <a:r>
              <a:rPr lang="en-ID" sz="2160" dirty="0">
                <a:latin typeface="+mn-lt"/>
              </a:rPr>
              <a:t> </a:t>
            </a:r>
            <a:r>
              <a:rPr lang="en-ID" sz="2160" dirty="0" err="1">
                <a:latin typeface="+mn-lt"/>
              </a:rPr>
              <a:t>tu</a:t>
            </a:r>
            <a:r>
              <a:rPr lang="en-ID" sz="2160" dirty="0">
                <a:latin typeface="+mn-lt"/>
              </a:rPr>
              <a:t> </a:t>
            </a:r>
            <a:r>
              <a:rPr lang="en-ID" sz="2160" dirty="0" err="1">
                <a:latin typeface="+mn-lt"/>
              </a:rPr>
              <a:t>dinero</a:t>
            </a:r>
            <a:endParaRPr lang="en-ID" sz="2160" dirty="0">
              <a:latin typeface="+mn-lt"/>
            </a:endParaRPr>
          </a:p>
        </p:txBody>
      </p:sp>
      <p:sp>
        <p:nvSpPr>
          <p:cNvPr id="22" name="TextBox 21"/>
          <p:cNvSpPr txBox="1"/>
          <p:nvPr/>
        </p:nvSpPr>
        <p:spPr>
          <a:xfrm>
            <a:off x="4132762" y="3842928"/>
            <a:ext cx="3911018" cy="1287532"/>
          </a:xfrm>
          <a:prstGeom prst="rect">
            <a:avLst/>
          </a:prstGeom>
          <a:noFill/>
        </p:spPr>
        <p:txBody>
          <a:bodyPr wrap="square" rtlCol="0">
            <a:spAutoFit/>
          </a:bodyPr>
          <a:lstStyle/>
          <a:p>
            <a:pPr algn="ctr" defTabSz="1097580">
              <a:spcAft>
                <a:spcPts val="1441"/>
              </a:spcAft>
            </a:pPr>
            <a:r>
              <a:rPr lang="es-MX" sz="1320" dirty="0">
                <a:solidFill>
                  <a:srgbClr val="E7E6E6"/>
                </a:solidFill>
                <a:latin typeface="Calibri" panose="020F0502020204030204"/>
              </a:rPr>
              <a:t>En </a:t>
            </a:r>
            <a:r>
              <a:rPr lang="es-MX" sz="1320" b="1" dirty="0">
                <a:solidFill>
                  <a:srgbClr val="E7E6E6"/>
                </a:solidFill>
                <a:latin typeface="Calibri" panose="020F0502020204030204"/>
              </a:rPr>
              <a:t>12 semanas</a:t>
            </a:r>
            <a:r>
              <a:rPr lang="es-MX" sz="1320" dirty="0">
                <a:solidFill>
                  <a:srgbClr val="E7E6E6"/>
                </a:solidFill>
                <a:latin typeface="Calibri" panose="020F0502020204030204"/>
              </a:rPr>
              <a:t> o menos*, para ISO 9001 </a:t>
            </a:r>
            <a:r>
              <a:rPr lang="es-MX" sz="1320" dirty="0">
                <a:solidFill>
                  <a:srgbClr val="E7E6E6"/>
                </a:solidFill>
                <a:latin typeface="Calibri" panose="020F0502020204030204"/>
                <a:sym typeface="Wingdings 2" panose="05020102010507070707" pitchFamily="18" charset="2"/>
              </a:rPr>
              <a:t></a:t>
            </a:r>
            <a:r>
              <a:rPr lang="es-MX" sz="1320" dirty="0">
                <a:solidFill>
                  <a:srgbClr val="E7E6E6"/>
                </a:solidFill>
                <a:latin typeface="Calibri" panose="020F0502020204030204"/>
              </a:rPr>
              <a:t> ISO 14001    </a:t>
            </a:r>
            <a:r>
              <a:rPr lang="es-MX" sz="1320" dirty="0">
                <a:solidFill>
                  <a:srgbClr val="E7E6E6"/>
                </a:solidFill>
                <a:latin typeface="Calibri" panose="020F0502020204030204"/>
                <a:sym typeface="Wingdings 2" panose="05020102010507070707" pitchFamily="18" charset="2"/>
              </a:rPr>
              <a:t></a:t>
            </a:r>
            <a:r>
              <a:rPr lang="es-MX" sz="1320" dirty="0">
                <a:solidFill>
                  <a:srgbClr val="E7E6E6"/>
                </a:solidFill>
                <a:latin typeface="Calibri" panose="020F0502020204030204"/>
              </a:rPr>
              <a:t> ISO 45001</a:t>
            </a:r>
          </a:p>
          <a:p>
            <a:pPr algn="ctr" defTabSz="1097580">
              <a:spcAft>
                <a:spcPts val="1441"/>
              </a:spcAft>
            </a:pPr>
            <a:r>
              <a:rPr lang="es-MX" sz="1320" dirty="0">
                <a:solidFill>
                  <a:srgbClr val="E7E6E6"/>
                </a:solidFill>
                <a:latin typeface="Calibri" panose="020F0502020204030204"/>
              </a:rPr>
              <a:t>En </a:t>
            </a:r>
            <a:r>
              <a:rPr lang="es-MX" sz="1320" b="1" dirty="0">
                <a:solidFill>
                  <a:srgbClr val="E7E6E6"/>
                </a:solidFill>
                <a:latin typeface="Calibri" panose="020F0502020204030204"/>
              </a:rPr>
              <a:t>20 semanas</a:t>
            </a:r>
            <a:r>
              <a:rPr lang="es-MX" sz="1320" dirty="0">
                <a:solidFill>
                  <a:srgbClr val="E7E6E6"/>
                </a:solidFill>
                <a:latin typeface="Calibri" panose="020F0502020204030204"/>
              </a:rPr>
              <a:t> o menos*, para ISO 20000 </a:t>
            </a:r>
            <a:r>
              <a:rPr lang="es-MX" sz="1320" dirty="0">
                <a:solidFill>
                  <a:srgbClr val="E7E6E6"/>
                </a:solidFill>
                <a:latin typeface="Calibri" panose="020F0502020204030204"/>
                <a:sym typeface="Wingdings 2" panose="05020102010507070707" pitchFamily="18" charset="2"/>
              </a:rPr>
              <a:t></a:t>
            </a:r>
            <a:r>
              <a:rPr lang="es-MX" sz="1320" dirty="0">
                <a:solidFill>
                  <a:srgbClr val="E7E6E6"/>
                </a:solidFill>
                <a:latin typeface="Calibri" panose="020F0502020204030204"/>
              </a:rPr>
              <a:t> ISO 22000 </a:t>
            </a:r>
            <a:r>
              <a:rPr lang="es-MX" sz="1320" dirty="0">
                <a:solidFill>
                  <a:srgbClr val="E7E6E6"/>
                </a:solidFill>
                <a:latin typeface="Calibri" panose="020F0502020204030204"/>
                <a:sym typeface="Wingdings 2" panose="05020102010507070707" pitchFamily="18" charset="2"/>
              </a:rPr>
              <a:t></a:t>
            </a:r>
            <a:r>
              <a:rPr lang="es-MX" sz="1320" dirty="0">
                <a:solidFill>
                  <a:srgbClr val="E7E6E6"/>
                </a:solidFill>
                <a:latin typeface="Calibri" panose="020F0502020204030204"/>
              </a:rPr>
              <a:t> IATF 16949 </a:t>
            </a:r>
            <a:r>
              <a:rPr lang="es-MX" sz="1320" dirty="0">
                <a:solidFill>
                  <a:srgbClr val="E7E6E6"/>
                </a:solidFill>
                <a:latin typeface="Calibri" panose="020F0502020204030204"/>
                <a:sym typeface="Wingdings 2" panose="05020102010507070707" pitchFamily="18" charset="2"/>
              </a:rPr>
              <a:t> </a:t>
            </a:r>
            <a:r>
              <a:rPr lang="es-MX" sz="1320" dirty="0">
                <a:solidFill>
                  <a:srgbClr val="E7E6E6"/>
                </a:solidFill>
                <a:latin typeface="Calibri" panose="020F0502020204030204"/>
              </a:rPr>
              <a:t>ISO 27001 </a:t>
            </a:r>
            <a:r>
              <a:rPr lang="es-MX" sz="1320" dirty="0">
                <a:solidFill>
                  <a:srgbClr val="E7E6E6"/>
                </a:solidFill>
                <a:latin typeface="Calibri" panose="020F0502020204030204"/>
                <a:sym typeface="Wingdings 2" panose="05020102010507070707" pitchFamily="18" charset="2"/>
              </a:rPr>
              <a:t></a:t>
            </a:r>
            <a:r>
              <a:rPr lang="es-MX" sz="1320" dirty="0">
                <a:solidFill>
                  <a:srgbClr val="E7E6E6"/>
                </a:solidFill>
                <a:latin typeface="Calibri" panose="020F0502020204030204"/>
              </a:rPr>
              <a:t> ISO 37001 </a:t>
            </a:r>
            <a:r>
              <a:rPr lang="es-MX" sz="1320" dirty="0">
                <a:solidFill>
                  <a:srgbClr val="E7E6E6"/>
                </a:solidFill>
                <a:latin typeface="Calibri" panose="020F0502020204030204"/>
                <a:sym typeface="Wingdings 2" panose="05020102010507070707" pitchFamily="18" charset="2"/>
              </a:rPr>
              <a:t></a:t>
            </a:r>
            <a:r>
              <a:rPr lang="es-MX" sz="1320" dirty="0">
                <a:solidFill>
                  <a:srgbClr val="E7E6E6"/>
                </a:solidFill>
                <a:latin typeface="Calibri" panose="020F0502020204030204"/>
              </a:rPr>
              <a:t> ISO 39001                        </a:t>
            </a:r>
            <a:r>
              <a:rPr lang="es-MX" sz="1320" dirty="0">
                <a:solidFill>
                  <a:srgbClr val="E7E6E6"/>
                </a:solidFill>
                <a:latin typeface="Calibri" panose="020F0502020204030204"/>
                <a:sym typeface="Wingdings 2" panose="05020102010507070707" pitchFamily="18" charset="2"/>
              </a:rPr>
              <a:t></a:t>
            </a:r>
            <a:r>
              <a:rPr lang="es-MX" sz="1320" dirty="0">
                <a:solidFill>
                  <a:srgbClr val="E7E6E6"/>
                </a:solidFill>
                <a:latin typeface="Calibri" panose="020F0502020204030204"/>
              </a:rPr>
              <a:t> ISO 50001</a:t>
            </a:r>
          </a:p>
        </p:txBody>
      </p:sp>
      <p:pic>
        <p:nvPicPr>
          <p:cNvPr id="23" name="Marcador de posición de imagen 22"/>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l="30637" r="30637"/>
          <a:stretch>
            <a:fillRect/>
          </a:stretch>
        </p:blipFill>
        <p:spPr>
          <a:xfrm flipH="1">
            <a:off x="8396653" y="342117"/>
            <a:ext cx="3187141" cy="6173767"/>
          </a:xfrm>
        </p:spPr>
      </p:pic>
      <p:pic>
        <p:nvPicPr>
          <p:cNvPr id="29" name="Marcador de posición de imagen 28"/>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0921" r="34655"/>
          <a:stretch/>
        </p:blipFill>
        <p:spPr>
          <a:xfrm flipH="1">
            <a:off x="608206" y="342118"/>
            <a:ext cx="3187141" cy="6173767"/>
          </a:xfrm>
        </p:spPr>
      </p:pic>
      <p:sp>
        <p:nvSpPr>
          <p:cNvPr id="9" name="TextBox 21"/>
          <p:cNvSpPr txBox="1"/>
          <p:nvPr/>
        </p:nvSpPr>
        <p:spPr>
          <a:xfrm>
            <a:off x="3782135" y="5504003"/>
            <a:ext cx="4614516" cy="846899"/>
          </a:xfrm>
          <a:prstGeom prst="rect">
            <a:avLst/>
          </a:prstGeom>
          <a:noFill/>
        </p:spPr>
        <p:txBody>
          <a:bodyPr wrap="square" rtlCol="0">
            <a:spAutoFit/>
          </a:bodyPr>
          <a:lstStyle/>
          <a:p>
            <a:pPr algn="ctr" defTabSz="1097580">
              <a:spcAft>
                <a:spcPts val="720"/>
              </a:spcAft>
            </a:pPr>
            <a:r>
              <a:rPr lang="es-MX" sz="1140" dirty="0">
                <a:solidFill>
                  <a:srgbClr val="E7E6E6"/>
                </a:solidFill>
                <a:latin typeface="Calibri Light" panose="020F0302020204030204"/>
              </a:rPr>
              <a:t>*</a:t>
            </a:r>
            <a:r>
              <a:rPr lang="es-MX" sz="1020" dirty="0">
                <a:solidFill>
                  <a:srgbClr val="E7E6E6"/>
                </a:solidFill>
                <a:latin typeface="Calibri Light" panose="020F0302020204030204"/>
              </a:rPr>
              <a:t>La certificación puede alcanzarse en menos semanas si tu organización cumple más del 60% de los requisitos de la norma(s) a certificar, al momento de iniciar con tu proyecto de asesoría. </a:t>
            </a:r>
          </a:p>
          <a:p>
            <a:pPr algn="ctr" defTabSz="1097580">
              <a:spcAft>
                <a:spcPts val="720"/>
              </a:spcAft>
            </a:pPr>
            <a:r>
              <a:rPr lang="es-MX" sz="1140" u="sng" dirty="0">
                <a:solidFill>
                  <a:srgbClr val="E7E6E6"/>
                </a:solidFill>
                <a:latin typeface="Calibri Light" panose="020F0302020204030204"/>
              </a:rPr>
              <a:t>Solicita aquí un diagnóstico de tu empresa vs. los requisitos de la norma</a:t>
            </a:r>
            <a:r>
              <a:rPr lang="es-MX" sz="1140" dirty="0">
                <a:solidFill>
                  <a:srgbClr val="E7E6E6"/>
                </a:solidFill>
                <a:latin typeface="Calibri Light" panose="020F0302020204030204"/>
              </a:rPr>
              <a:t>.</a:t>
            </a:r>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787" y="465357"/>
            <a:ext cx="2202030" cy="362972"/>
          </a:xfrm>
          <a:prstGeom prst="rect">
            <a:avLst/>
          </a:prstGeom>
        </p:spPr>
      </p:pic>
    </p:spTree>
    <p:extLst>
      <p:ext uri="{BB962C8B-B14F-4D97-AF65-F5344CB8AC3E}">
        <p14:creationId xmlns:p14="http://schemas.microsoft.com/office/powerpoint/2010/main" val="145890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wipe(up)">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wipe(up)">
                                      <p:cBhvr>
                                        <p:cTn id="28" dur="500"/>
                                        <p:tgtEl>
                                          <p:spTgt spid="22">
                                            <p:txEl>
                                              <p:pRg st="1" end="1"/>
                                            </p:txEl>
                                          </p:spTgt>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up)">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wipe(up)">
                                      <p:cBhvr>
                                        <p:cTn id="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build="p"/>
      <p:bldP spid="22" grpId="0" uiExpand="1" build="p"/>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515" y="271900"/>
            <a:ext cx="5168994" cy="6398785"/>
          </a:xfrm>
          <a:prstGeom prst="rect">
            <a:avLst/>
          </a:prstGeom>
        </p:spPr>
      </p:pic>
      <p:sp>
        <p:nvSpPr>
          <p:cNvPr id="16" name="Title 15"/>
          <p:cNvSpPr>
            <a:spLocks noGrp="1"/>
          </p:cNvSpPr>
          <p:nvPr>
            <p:ph type="title"/>
          </p:nvPr>
        </p:nvSpPr>
        <p:spPr>
          <a:xfrm>
            <a:off x="6449753" y="1882187"/>
            <a:ext cx="4138784" cy="1163392"/>
          </a:xfrm>
        </p:spPr>
        <p:txBody>
          <a:bodyPr>
            <a:noAutofit/>
          </a:bodyPr>
          <a:lstStyle/>
          <a:p>
            <a:r>
              <a:rPr lang="es-ES" sz="2430" dirty="0"/>
              <a:t>Debido a que entendemos los dolores de cabeza que puede causar buscar la Certificación, te ofrecemos nuestra Garantía de Certificación.</a:t>
            </a:r>
            <a:endParaRPr lang="id-ID" sz="2430" dirty="0"/>
          </a:p>
        </p:txBody>
      </p:sp>
      <p:sp>
        <p:nvSpPr>
          <p:cNvPr id="17" name="Text Placeholder 16"/>
          <p:cNvSpPr>
            <a:spLocks noGrp="1"/>
          </p:cNvSpPr>
          <p:nvPr>
            <p:ph type="body" sz="quarter" idx="13"/>
          </p:nvPr>
        </p:nvSpPr>
        <p:spPr>
          <a:xfrm>
            <a:off x="6303510" y="3812422"/>
            <a:ext cx="4491808" cy="834028"/>
          </a:xfrm>
        </p:spPr>
        <p:txBody>
          <a:bodyPr>
            <a:noAutofit/>
          </a:bodyPr>
          <a:lstStyle/>
          <a:p>
            <a:pPr>
              <a:spcBef>
                <a:spcPts val="0"/>
              </a:spcBef>
              <a:spcAft>
                <a:spcPts val="720"/>
              </a:spcAft>
            </a:pPr>
            <a:r>
              <a:rPr lang="es-ES" sz="2188" dirty="0">
                <a:solidFill>
                  <a:schemeClr val="bg2">
                    <a:lumMod val="50000"/>
                  </a:schemeClr>
                </a:solidFill>
              </a:rPr>
              <a:t>Hemos ayudado a importantes empresas con su Certificación</a:t>
            </a:r>
          </a:p>
          <a:p>
            <a:pPr>
              <a:spcBef>
                <a:spcPts val="0"/>
              </a:spcBef>
              <a:spcAft>
                <a:spcPts val="720"/>
              </a:spcAft>
            </a:pPr>
            <a:r>
              <a:rPr lang="es-ES" sz="2188" dirty="0">
                <a:solidFill>
                  <a:schemeClr val="bg2">
                    <a:lumMod val="50000"/>
                  </a:schemeClr>
                </a:solidFill>
              </a:rPr>
              <a:t>Nuestros sistemas son muy prácticos y fáciles de seguir</a:t>
            </a: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4360" y="452312"/>
            <a:ext cx="2204187" cy="363328"/>
          </a:xfrm>
          <a:prstGeom prst="rect">
            <a:avLst/>
          </a:prstGeom>
        </p:spPr>
      </p:pic>
      <p:pic>
        <p:nvPicPr>
          <p:cNvPr id="12" name="Marcador de posición de imagen 11"/>
          <p:cNvPicPr>
            <a:picLocks noGrp="1" noChangeAspect="1"/>
          </p:cNvPicPr>
          <p:nvPr>
            <p:ph type="pic" sz="quarter" idx="14"/>
          </p:nvPr>
        </p:nvPicPr>
        <p:blipFill rotWithShape="1">
          <a:blip r:embed="rId5"/>
          <a:srcRect t="9132" b="650"/>
          <a:stretch/>
        </p:blipFill>
        <p:spPr>
          <a:xfrm>
            <a:off x="1894773" y="1183159"/>
            <a:ext cx="3727969" cy="4596404"/>
          </a:xfrm>
          <a:prstGeom prst="rect">
            <a:avLst/>
          </a:prstGeom>
        </p:spPr>
      </p:pic>
    </p:spTree>
    <p:extLst>
      <p:ext uri="{BB962C8B-B14F-4D97-AF65-F5344CB8AC3E}">
        <p14:creationId xmlns:p14="http://schemas.microsoft.com/office/powerpoint/2010/main" val="22029164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8147" y="-5602"/>
            <a:ext cx="9466444" cy="642040"/>
          </a:xfrm>
        </p:spPr>
        <p:txBody>
          <a:bodyPr vert="horz" lIns="61732" tIns="30866" rIns="61732" bIns="30866" rtlCol="0" anchor="ctr">
            <a:normAutofit/>
          </a:bodyPr>
          <a:lstStyle/>
          <a:p>
            <a:pPr algn="ctr"/>
            <a:r>
              <a:rPr lang="es-MX" sz="3961" b="1" dirty="0">
                <a:solidFill>
                  <a:sysClr val="windowText" lastClr="000000"/>
                </a:solidFill>
                <a:latin typeface="Lato"/>
              </a:rPr>
              <a:t>Plan de trabajo</a:t>
            </a:r>
            <a:endParaRPr lang="id-ID" sz="3961" b="1" dirty="0">
              <a:solidFill>
                <a:sysClr val="windowText" lastClr="000000"/>
              </a:solidFill>
              <a:latin typeface="Lato"/>
            </a:endParaRPr>
          </a:p>
        </p:txBody>
      </p:sp>
      <p:sp>
        <p:nvSpPr>
          <p:cNvPr id="6" name="Text Placeholder 5"/>
          <p:cNvSpPr>
            <a:spLocks noGrp="1"/>
          </p:cNvSpPr>
          <p:nvPr>
            <p:ph type="body" sz="quarter" idx="10"/>
          </p:nvPr>
        </p:nvSpPr>
        <p:spPr>
          <a:xfrm>
            <a:off x="594854" y="552877"/>
            <a:ext cx="11112902" cy="406400"/>
          </a:xfrm>
        </p:spPr>
        <p:txBody>
          <a:bodyPr vert="horz" lIns="61732" tIns="30866" rIns="61732" bIns="30866" rtlCol="0">
            <a:noAutofit/>
          </a:bodyPr>
          <a:lstStyle/>
          <a:p>
            <a:pPr>
              <a:lnSpc>
                <a:spcPct val="90000"/>
              </a:lnSpc>
              <a:spcBef>
                <a:spcPts val="901"/>
              </a:spcBef>
            </a:pPr>
            <a:r>
              <a:rPr lang="es-ES" sz="2025" dirty="0">
                <a:solidFill>
                  <a:srgbClr val="9B9B9B">
                    <a:lumMod val="75000"/>
                  </a:srgbClr>
                </a:solidFill>
                <a:latin typeface="Open sans"/>
              </a:rPr>
              <a:t>Cómo implementamos y actualizamos exitosamente tu Sistema de Gestión ISO 22000</a:t>
            </a:r>
            <a:endParaRPr lang="en-US" sz="2025" dirty="0">
              <a:solidFill>
                <a:srgbClr val="9B9B9B">
                  <a:lumMod val="75000"/>
                </a:srgbClr>
              </a:solidFill>
              <a:latin typeface="Open sans"/>
            </a:endParaRPr>
          </a:p>
          <a:p>
            <a:pPr>
              <a:lnSpc>
                <a:spcPct val="90000"/>
              </a:lnSpc>
              <a:spcBef>
                <a:spcPts val="901"/>
              </a:spcBef>
            </a:pPr>
            <a:endParaRPr lang="id-ID" sz="2251" dirty="0">
              <a:solidFill>
                <a:srgbClr val="9B9B9B">
                  <a:lumMod val="75000"/>
                </a:srgbClr>
              </a:solidFill>
              <a:latin typeface="Open sans"/>
            </a:endParaRPr>
          </a:p>
        </p:txBody>
      </p:sp>
      <p:graphicFrame>
        <p:nvGraphicFramePr>
          <p:cNvPr id="4" name="Table 3"/>
          <p:cNvGraphicFramePr>
            <a:graphicFrameLocks noGrp="1"/>
          </p:cNvGraphicFramePr>
          <p:nvPr>
            <p:extLst>
              <p:ext uri="{D42A27DB-BD31-4B8C-83A1-F6EECF244321}">
                <p14:modId xmlns:p14="http://schemas.microsoft.com/office/powerpoint/2010/main" val="1345145770"/>
              </p:ext>
            </p:extLst>
          </p:nvPr>
        </p:nvGraphicFramePr>
        <p:xfrm>
          <a:off x="594853" y="959277"/>
          <a:ext cx="11193972" cy="5501745"/>
        </p:xfrm>
        <a:graphic>
          <a:graphicData uri="http://schemas.openxmlformats.org/drawingml/2006/table">
            <a:tbl>
              <a:tblPr firstRow="1" bandRow="1">
                <a:tableStyleId>{616DA210-FB5B-4158-B5E0-FEB733F419BA}</a:tableStyleId>
              </a:tblPr>
              <a:tblGrid>
                <a:gridCol w="4875900">
                  <a:extLst>
                    <a:ext uri="{9D8B030D-6E8A-4147-A177-3AD203B41FA5}">
                      <a16:colId xmlns:a16="http://schemas.microsoft.com/office/drawing/2014/main" val="20000"/>
                    </a:ext>
                  </a:extLst>
                </a:gridCol>
                <a:gridCol w="526506">
                  <a:extLst>
                    <a:ext uri="{9D8B030D-6E8A-4147-A177-3AD203B41FA5}">
                      <a16:colId xmlns:a16="http://schemas.microsoft.com/office/drawing/2014/main" val="20001"/>
                    </a:ext>
                  </a:extLst>
                </a:gridCol>
                <a:gridCol w="526506">
                  <a:extLst>
                    <a:ext uri="{9D8B030D-6E8A-4147-A177-3AD203B41FA5}">
                      <a16:colId xmlns:a16="http://schemas.microsoft.com/office/drawing/2014/main" val="20002"/>
                    </a:ext>
                  </a:extLst>
                </a:gridCol>
                <a:gridCol w="526506">
                  <a:extLst>
                    <a:ext uri="{9D8B030D-6E8A-4147-A177-3AD203B41FA5}">
                      <a16:colId xmlns:a16="http://schemas.microsoft.com/office/drawing/2014/main" val="3733362161"/>
                    </a:ext>
                  </a:extLst>
                </a:gridCol>
                <a:gridCol w="526506">
                  <a:extLst>
                    <a:ext uri="{9D8B030D-6E8A-4147-A177-3AD203B41FA5}">
                      <a16:colId xmlns:a16="http://schemas.microsoft.com/office/drawing/2014/main" val="4205301375"/>
                    </a:ext>
                  </a:extLst>
                </a:gridCol>
                <a:gridCol w="526506">
                  <a:extLst>
                    <a:ext uri="{9D8B030D-6E8A-4147-A177-3AD203B41FA5}">
                      <a16:colId xmlns:a16="http://schemas.microsoft.com/office/drawing/2014/main" val="4110829036"/>
                    </a:ext>
                  </a:extLst>
                </a:gridCol>
                <a:gridCol w="526506">
                  <a:extLst>
                    <a:ext uri="{9D8B030D-6E8A-4147-A177-3AD203B41FA5}">
                      <a16:colId xmlns:a16="http://schemas.microsoft.com/office/drawing/2014/main" val="2327906030"/>
                    </a:ext>
                  </a:extLst>
                </a:gridCol>
                <a:gridCol w="526506">
                  <a:extLst>
                    <a:ext uri="{9D8B030D-6E8A-4147-A177-3AD203B41FA5}">
                      <a16:colId xmlns:a16="http://schemas.microsoft.com/office/drawing/2014/main" val="3382242443"/>
                    </a:ext>
                  </a:extLst>
                </a:gridCol>
                <a:gridCol w="526506">
                  <a:extLst>
                    <a:ext uri="{9D8B030D-6E8A-4147-A177-3AD203B41FA5}">
                      <a16:colId xmlns:a16="http://schemas.microsoft.com/office/drawing/2014/main" val="20003"/>
                    </a:ext>
                  </a:extLst>
                </a:gridCol>
                <a:gridCol w="526506">
                  <a:extLst>
                    <a:ext uri="{9D8B030D-6E8A-4147-A177-3AD203B41FA5}">
                      <a16:colId xmlns:a16="http://schemas.microsoft.com/office/drawing/2014/main" val="1094936777"/>
                    </a:ext>
                  </a:extLst>
                </a:gridCol>
                <a:gridCol w="526506">
                  <a:extLst>
                    <a:ext uri="{9D8B030D-6E8A-4147-A177-3AD203B41FA5}">
                      <a16:colId xmlns:a16="http://schemas.microsoft.com/office/drawing/2014/main" val="20004"/>
                    </a:ext>
                  </a:extLst>
                </a:gridCol>
                <a:gridCol w="526506">
                  <a:extLst>
                    <a:ext uri="{9D8B030D-6E8A-4147-A177-3AD203B41FA5}">
                      <a16:colId xmlns:a16="http://schemas.microsoft.com/office/drawing/2014/main" val="2106864888"/>
                    </a:ext>
                  </a:extLst>
                </a:gridCol>
                <a:gridCol w="526506">
                  <a:extLst>
                    <a:ext uri="{9D8B030D-6E8A-4147-A177-3AD203B41FA5}">
                      <a16:colId xmlns:a16="http://schemas.microsoft.com/office/drawing/2014/main" val="20005"/>
                    </a:ext>
                  </a:extLst>
                </a:gridCol>
              </a:tblGrid>
              <a:tr h="459197">
                <a:tc>
                  <a:txBody>
                    <a:bodyPr/>
                    <a:lstStyle/>
                    <a:p>
                      <a:pPr algn="l"/>
                      <a:r>
                        <a:rPr lang="en-US" sz="16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b="1"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Tareas</a:t>
                      </a:r>
                      <a:r>
                        <a:rPr lang="en-US" sz="16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Semanas</a:t>
                      </a:r>
                    </a:p>
                  </a:txBody>
                  <a:tcPr marL="24304" marR="0" marT="54878" marB="54878" anchor="ctr">
                    <a:lnL w="12700" cmpd="sng">
                      <a:noFill/>
                    </a:lnL>
                    <a:lnR w="6350" cap="flat" cmpd="sng" algn="ctr">
                      <a:solidFill>
                        <a:prstClr val="white">
                          <a:lumMod val="65000"/>
                        </a:prstClr>
                      </a:solidFill>
                      <a:prstDash val="solid"/>
                      <a:round/>
                      <a:headEnd type="none" w="med" len="med"/>
                      <a:tailEnd type="none" w="med" len="med"/>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219352" rtl="0" eaLnBrk="1" latinLnBrk="0" hangingPunct="1"/>
                      <a:r>
                        <a:rPr lang="es-MX" sz="1600" b="1" kern="1200" dirty="0">
                          <a:solidFill>
                            <a:schemeClr val="bg1">
                              <a:lumMod val="50000"/>
                            </a:schemeClr>
                          </a:solidFill>
                          <a:latin typeface="+mn-lt"/>
                          <a:ea typeface="+mn-ea"/>
                          <a:cs typeface="+mn-cs"/>
                        </a:rPr>
                        <a:t>01</a:t>
                      </a:r>
                    </a:p>
                  </a:txBody>
                  <a:tcPr marL="0" marR="0" marT="54878" marB="54878"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219352" rtl="0" eaLnBrk="1" latinLnBrk="0" hangingPunct="1"/>
                      <a:r>
                        <a:rPr lang="en-US" sz="1600" b="1" kern="1200" dirty="0">
                          <a:solidFill>
                            <a:schemeClr val="bg1">
                              <a:lumMod val="50000"/>
                            </a:schemeClr>
                          </a:solidFill>
                          <a:latin typeface="+mn-lt"/>
                          <a:ea typeface="+mn-ea"/>
                          <a:cs typeface="+mn-cs"/>
                        </a:rPr>
                        <a:t>02</a:t>
                      </a:r>
                    </a:p>
                  </a:txBody>
                  <a:tcPr marL="0" marR="0" marT="54878" marB="54878"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219352" rtl="0" eaLnBrk="1" latinLnBrk="0" hangingPunct="1"/>
                      <a:r>
                        <a:rPr lang="en-US" sz="1600" b="1" kern="1200" dirty="0">
                          <a:solidFill>
                            <a:schemeClr val="bg1">
                              <a:lumMod val="50000"/>
                            </a:schemeClr>
                          </a:solidFill>
                          <a:latin typeface="+mn-lt"/>
                          <a:ea typeface="+mn-ea"/>
                          <a:cs typeface="+mn-cs"/>
                        </a:rPr>
                        <a:t>03</a:t>
                      </a:r>
                    </a:p>
                  </a:txBody>
                  <a:tcPr marL="0" marR="0" marT="54878" marB="54878" anchor="ctr">
                    <a:lnL w="6350" cap="flat" cmpd="sng" algn="ctr">
                      <a:solidFill>
                        <a:prstClr val="white">
                          <a:lumMod val="65000"/>
                        </a:prstClr>
                      </a:solidFill>
                      <a:prstDash val="solid"/>
                      <a:round/>
                      <a:headEnd type="none" w="med" len="med"/>
                      <a:tailEnd type="none" w="med" len="med"/>
                    </a:lnL>
                    <a:lnR w="6350" cap="flat" cmpd="sng" algn="ctr">
                      <a:noFill/>
                      <a:prstDash val="solid"/>
                      <a:round/>
                      <a:headEnd type="none" w="med" len="med"/>
                      <a:tailEnd type="none" w="med" len="med"/>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219352" rtl="0" eaLnBrk="1" latinLnBrk="0" hangingPunct="1"/>
                      <a:r>
                        <a:rPr lang="en-US" sz="1600" b="1" kern="1200" dirty="0">
                          <a:solidFill>
                            <a:schemeClr val="bg1">
                              <a:lumMod val="50000"/>
                            </a:schemeClr>
                          </a:solidFill>
                          <a:latin typeface="+mn-lt"/>
                          <a:ea typeface="+mn-ea"/>
                          <a:cs typeface="+mn-cs"/>
                        </a:rPr>
                        <a:t>04</a:t>
                      </a:r>
                    </a:p>
                  </a:txBody>
                  <a:tcPr marL="0" marR="0" marT="54878" marB="54878"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219352" rtl="0" eaLnBrk="1" latinLnBrk="0" hangingPunct="1"/>
                      <a:r>
                        <a:rPr lang="en-US" sz="1600" b="1" kern="1200" dirty="0">
                          <a:solidFill>
                            <a:schemeClr val="bg1">
                              <a:lumMod val="50000"/>
                            </a:schemeClr>
                          </a:solidFill>
                          <a:latin typeface="+mn-lt"/>
                          <a:ea typeface="+mn-ea"/>
                          <a:cs typeface="+mn-cs"/>
                        </a:rPr>
                        <a:t>&gt;&gt;&gt;</a:t>
                      </a:r>
                    </a:p>
                  </a:txBody>
                  <a:tcPr marL="0" marR="0" marT="54878" marB="5487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219352" rtl="0" eaLnBrk="1" latinLnBrk="0" hangingPunct="1"/>
                      <a:r>
                        <a:rPr lang="en-US" sz="1600" b="1" kern="1200" dirty="0">
                          <a:solidFill>
                            <a:schemeClr val="bg1">
                              <a:lumMod val="50000"/>
                            </a:schemeClr>
                          </a:solidFill>
                          <a:latin typeface="+mn-lt"/>
                          <a:ea typeface="+mn-ea"/>
                          <a:cs typeface="+mn-cs"/>
                        </a:rPr>
                        <a:t>14</a:t>
                      </a:r>
                    </a:p>
                  </a:txBody>
                  <a:tcPr marL="0" marR="0" marT="54878" marB="5487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219352" rtl="0" eaLnBrk="1" latinLnBrk="0" hangingPunct="1"/>
                      <a:r>
                        <a:rPr lang="en-US" sz="1600" b="1" kern="1200" dirty="0">
                          <a:solidFill>
                            <a:schemeClr val="bg1">
                              <a:lumMod val="50000"/>
                            </a:schemeClr>
                          </a:solidFill>
                          <a:latin typeface="+mn-lt"/>
                          <a:ea typeface="+mn-ea"/>
                          <a:cs typeface="+mn-cs"/>
                        </a:rPr>
                        <a:t>15</a:t>
                      </a:r>
                    </a:p>
                  </a:txBody>
                  <a:tcPr marL="0" marR="0" marT="54878" marB="54878" anchor="ctr">
                    <a:lnL w="6350" cap="flat" cmpd="sng" algn="ctr">
                      <a:no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219352" rtl="0" eaLnBrk="1" latinLnBrk="0" hangingPunct="1"/>
                      <a:r>
                        <a:rPr lang="en-US" sz="1600" b="1" kern="1200" dirty="0">
                          <a:solidFill>
                            <a:schemeClr val="bg1">
                              <a:lumMod val="50000"/>
                            </a:schemeClr>
                          </a:solidFill>
                          <a:latin typeface="+mn-lt"/>
                          <a:ea typeface="+mn-ea"/>
                          <a:cs typeface="+mn-cs"/>
                        </a:rPr>
                        <a:t>16</a:t>
                      </a:r>
                    </a:p>
                  </a:txBody>
                  <a:tcPr marL="0" marR="0" marT="54878" marB="54878"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219352" rtl="0" eaLnBrk="1" latinLnBrk="0" hangingPunct="1"/>
                      <a:r>
                        <a:rPr lang="en-US" sz="1600" b="1" kern="1200" dirty="0">
                          <a:solidFill>
                            <a:schemeClr val="bg1">
                              <a:lumMod val="50000"/>
                            </a:schemeClr>
                          </a:solidFill>
                          <a:latin typeface="+mn-lt"/>
                          <a:ea typeface="+mn-ea"/>
                          <a:cs typeface="+mn-cs"/>
                        </a:rPr>
                        <a:t>17</a:t>
                      </a:r>
                    </a:p>
                  </a:txBody>
                  <a:tcPr marL="0" marR="0" marT="54878" marB="54878"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219352" rtl="0" eaLnBrk="1" latinLnBrk="0" hangingPunct="1"/>
                      <a:r>
                        <a:rPr lang="en-US" sz="1600" b="1" kern="1200" dirty="0">
                          <a:solidFill>
                            <a:schemeClr val="bg1">
                              <a:lumMod val="50000"/>
                            </a:schemeClr>
                          </a:solidFill>
                          <a:latin typeface="+mn-lt"/>
                          <a:ea typeface="+mn-ea"/>
                          <a:cs typeface="+mn-cs"/>
                        </a:rPr>
                        <a:t>18</a:t>
                      </a:r>
                    </a:p>
                  </a:txBody>
                  <a:tcPr marL="0" marR="0" marT="54878" marB="54878"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219352" rtl="0" eaLnBrk="1" latinLnBrk="0" hangingPunct="1"/>
                      <a:r>
                        <a:rPr lang="en-US" sz="1600" b="1" kern="1200" dirty="0">
                          <a:solidFill>
                            <a:schemeClr val="bg1">
                              <a:lumMod val="50000"/>
                            </a:schemeClr>
                          </a:solidFill>
                          <a:latin typeface="+mn-lt"/>
                          <a:ea typeface="+mn-ea"/>
                          <a:cs typeface="+mn-cs"/>
                        </a:rPr>
                        <a:t>19</a:t>
                      </a:r>
                    </a:p>
                  </a:txBody>
                  <a:tcPr marL="0" marR="0" marT="54878" marB="54878" anchor="ct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1219352" rtl="0" eaLnBrk="1" latinLnBrk="0" hangingPunct="1"/>
                      <a:r>
                        <a:rPr lang="en-US" sz="1600" b="1" kern="1200" dirty="0">
                          <a:solidFill>
                            <a:schemeClr val="bg1">
                              <a:lumMod val="50000"/>
                            </a:schemeClr>
                          </a:solidFill>
                          <a:latin typeface="+mn-lt"/>
                          <a:ea typeface="+mn-ea"/>
                          <a:cs typeface="+mn-cs"/>
                        </a:rPr>
                        <a:t>20</a:t>
                      </a:r>
                    </a:p>
                  </a:txBody>
                  <a:tcPr marL="0" marR="0" marT="54878" marB="54878" anchor="ctr">
                    <a:lnL w="6350" cap="flat" cmpd="sng" algn="ctr">
                      <a:solidFill>
                        <a:prstClr val="white">
                          <a:lumMod val="65000"/>
                        </a:prstClr>
                      </a:solidFill>
                      <a:prstDash val="solid"/>
                      <a:round/>
                      <a:headEnd type="none" w="med" len="med"/>
                      <a:tailEnd type="none" w="med" len="med"/>
                    </a:lnL>
                    <a:lnR w="12700" cmpd="sng">
                      <a:noFill/>
                    </a:lnR>
                    <a:lnT w="12700" cmpd="sng">
                      <a:noFill/>
                    </a:lnT>
                    <a:lnB w="1270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426">
                <a:tc>
                  <a:txBody>
                    <a:bodyPr/>
                    <a:lstStyle/>
                    <a:p>
                      <a:pPr marL="0" marR="0" indent="0" algn="l" defTabSz="1219352"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1. </a:t>
                      </a:r>
                      <a:r>
                        <a:rPr lang="en-US" sz="1600" b="1" dirty="0">
                          <a:solidFill>
                            <a:schemeClr val="tx1"/>
                          </a:solidFill>
                        </a:rPr>
                        <a:t>Bases para </a:t>
                      </a:r>
                      <a:r>
                        <a:rPr lang="en-US" sz="1600" b="1" dirty="0" err="1">
                          <a:solidFill>
                            <a:schemeClr val="tx1"/>
                          </a:solidFill>
                        </a:rPr>
                        <a:t>implantar</a:t>
                      </a:r>
                      <a:r>
                        <a:rPr lang="en-US" sz="1600" b="1" dirty="0">
                          <a:solidFill>
                            <a:schemeClr val="tx1"/>
                          </a:solidFill>
                        </a:rPr>
                        <a:t> / </a:t>
                      </a:r>
                      <a:r>
                        <a:rPr lang="en-US" sz="1600" b="1" dirty="0" err="1">
                          <a:solidFill>
                            <a:schemeClr val="tx1"/>
                          </a:solidFill>
                        </a:rPr>
                        <a:t>actualizar</a:t>
                      </a:r>
                      <a:r>
                        <a:rPr lang="en-US" sz="1600" b="1" dirty="0">
                          <a:solidFill>
                            <a:schemeClr val="tx1"/>
                          </a:solidFill>
                        </a:rPr>
                        <a:t> </a:t>
                      </a:r>
                      <a:r>
                        <a:rPr lang="en-US" sz="1600" b="1" dirty="0" err="1">
                          <a:solidFill>
                            <a:schemeClr val="tx1"/>
                          </a:solidFill>
                        </a:rPr>
                        <a:t>tu</a:t>
                      </a:r>
                      <a:r>
                        <a:rPr lang="en-US" sz="1600" b="1" dirty="0">
                          <a:solidFill>
                            <a:schemeClr val="tx1"/>
                          </a:solidFill>
                        </a:rPr>
                        <a:t> SGIA</a:t>
                      </a:r>
                      <a:endParaRPr lang="en-US" sz="1600" b="0" dirty="0">
                        <a:solidFill>
                          <a:schemeClr val="tx1"/>
                        </a:solidFill>
                      </a:endParaRP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ap="flat" cmpd="sng" algn="ctr">
                      <a:solidFill>
                        <a:schemeClr val="tx1">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340091756"/>
                  </a:ext>
                </a:extLst>
              </a:tr>
              <a:tr h="370426">
                <a:tc>
                  <a:txBody>
                    <a:bodyPr/>
                    <a:lstStyle/>
                    <a:p>
                      <a:pPr marL="0" marR="0" indent="0" algn="l" defTabSz="1219352"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2. </a:t>
                      </a:r>
                      <a:r>
                        <a:rPr lang="es-MX" sz="1600" b="0" dirty="0">
                          <a:solidFill>
                            <a:schemeClr val="tx1"/>
                          </a:solidFill>
                        </a:rPr>
                        <a:t>Afirmar el </a:t>
                      </a:r>
                      <a:r>
                        <a:rPr lang="es-MX" sz="1600" b="1" dirty="0">
                          <a:solidFill>
                            <a:schemeClr val="tx1"/>
                          </a:solidFill>
                        </a:rPr>
                        <a:t>compromiso</a:t>
                      </a:r>
                      <a:r>
                        <a:rPr lang="es-MX" sz="1600" b="0" baseline="0" dirty="0">
                          <a:solidFill>
                            <a:schemeClr val="tx1"/>
                          </a:solidFill>
                        </a:rPr>
                        <a:t> de tu Dirección</a:t>
                      </a:r>
                      <a:endParaRPr lang="en-US" sz="1600" b="0" dirty="0">
                        <a:solidFill>
                          <a:schemeClr val="tx1"/>
                        </a:solidFill>
                      </a:endParaRP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3799904"/>
                  </a:ext>
                </a:extLst>
              </a:tr>
              <a:tr h="370426">
                <a:tc>
                  <a:txBody>
                    <a:bodyPr/>
                    <a:lstStyle/>
                    <a:p>
                      <a:pPr marL="0" marR="0" indent="0" algn="l" defTabSz="1219352" rtl="0" eaLnBrk="1" fontAlgn="auto" latinLnBrk="0" hangingPunct="1">
                        <a:lnSpc>
                          <a:spcPct val="100000"/>
                        </a:lnSpc>
                        <a:spcBef>
                          <a:spcPts val="0"/>
                        </a:spcBef>
                        <a:spcAft>
                          <a:spcPts val="0"/>
                        </a:spcAft>
                        <a:buClrTx/>
                        <a:buSzTx/>
                        <a:buFontTx/>
                        <a:buNone/>
                        <a:tabLst/>
                        <a:defRPr/>
                      </a:pPr>
                      <a:r>
                        <a:rPr lang="es-MX" sz="1600" b="0" dirty="0">
                          <a:solidFill>
                            <a:schemeClr val="tx1"/>
                          </a:solidFill>
                        </a:rPr>
                        <a:t>3. Propuestas para </a:t>
                      </a:r>
                      <a:r>
                        <a:rPr lang="en-US" sz="1600" b="1" baseline="0" dirty="0" err="1">
                          <a:solidFill>
                            <a:schemeClr val="tx1"/>
                          </a:solidFill>
                        </a:rPr>
                        <a:t>establecer</a:t>
                      </a:r>
                      <a:r>
                        <a:rPr lang="en-US" sz="1600" b="1" baseline="0" dirty="0">
                          <a:solidFill>
                            <a:schemeClr val="tx1"/>
                          </a:solidFill>
                        </a:rPr>
                        <a:t>/</a:t>
                      </a:r>
                      <a:r>
                        <a:rPr lang="en-US" sz="1600" b="1" baseline="0" dirty="0" err="1">
                          <a:solidFill>
                            <a:schemeClr val="tx1"/>
                          </a:solidFill>
                        </a:rPr>
                        <a:t>actualizar</a:t>
                      </a:r>
                      <a:r>
                        <a:rPr lang="en-US" sz="1600" b="0" baseline="0" dirty="0">
                          <a:solidFill>
                            <a:schemeClr val="tx1"/>
                          </a:solidFill>
                        </a:rPr>
                        <a:t> </a:t>
                      </a:r>
                      <a:r>
                        <a:rPr lang="en-US" sz="1600" b="0" baseline="0" dirty="0" err="1">
                          <a:solidFill>
                            <a:schemeClr val="tx1"/>
                          </a:solidFill>
                        </a:rPr>
                        <a:t>tu</a:t>
                      </a:r>
                      <a:r>
                        <a:rPr lang="en-US" sz="1600" b="0" baseline="0" dirty="0">
                          <a:solidFill>
                            <a:schemeClr val="tx1"/>
                          </a:solidFill>
                        </a:rPr>
                        <a:t> </a:t>
                      </a:r>
                      <a:r>
                        <a:rPr lang="en-US" sz="1600" b="1" dirty="0">
                          <a:solidFill>
                            <a:schemeClr val="tx1"/>
                          </a:solidFill>
                        </a:rPr>
                        <a:t>SGIA</a:t>
                      </a:r>
                      <a:endParaRPr lang="en-US" sz="1600" b="0" dirty="0">
                        <a:solidFill>
                          <a:schemeClr val="tx1"/>
                        </a:solidFill>
                      </a:endParaRP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242868932"/>
                  </a:ext>
                </a:extLst>
              </a:tr>
              <a:tr h="370426">
                <a:tc>
                  <a:txBody>
                    <a:bodyPr/>
                    <a:lstStyle/>
                    <a:p>
                      <a:r>
                        <a:rPr lang="es-MX" sz="1600" b="0" dirty="0">
                          <a:solidFill>
                            <a:schemeClr val="tx1"/>
                          </a:solidFill>
                        </a:rPr>
                        <a:t>4. Determinar </a:t>
                      </a:r>
                      <a:r>
                        <a:rPr lang="es-MX" sz="1600" b="0" baseline="0" dirty="0">
                          <a:solidFill>
                            <a:schemeClr val="tx1"/>
                          </a:solidFill>
                        </a:rPr>
                        <a:t>el </a:t>
                      </a:r>
                      <a:r>
                        <a:rPr lang="es-MX" sz="1600" b="1" dirty="0">
                          <a:solidFill>
                            <a:schemeClr val="tx1"/>
                          </a:solidFill>
                        </a:rPr>
                        <a:t>Contexto</a:t>
                      </a:r>
                      <a:r>
                        <a:rPr lang="es-MX" sz="1600" b="0" dirty="0">
                          <a:solidFill>
                            <a:schemeClr val="tx1"/>
                          </a:solidFill>
                        </a:rPr>
                        <a:t> de tu organización</a:t>
                      </a:r>
                      <a:endParaRPr lang="en-US" sz="1600" b="0" dirty="0">
                        <a:solidFill>
                          <a:schemeClr val="tx1"/>
                        </a:solidFill>
                      </a:endParaRP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426">
                <a:tc>
                  <a:txBody>
                    <a:bodyPr/>
                    <a:lstStyle/>
                    <a:p>
                      <a:r>
                        <a:rPr lang="en-US" sz="1600" b="0" dirty="0">
                          <a:solidFill>
                            <a:schemeClr val="tx1"/>
                          </a:solidFill>
                        </a:rPr>
                        <a:t>5. </a:t>
                      </a:r>
                      <a:r>
                        <a:rPr lang="en-US" sz="1600" b="0" dirty="0" err="1">
                          <a:solidFill>
                            <a:schemeClr val="tx1"/>
                          </a:solidFill>
                        </a:rPr>
                        <a:t>Establecer</a:t>
                      </a:r>
                      <a:r>
                        <a:rPr lang="en-US" sz="1600" b="0" dirty="0">
                          <a:solidFill>
                            <a:schemeClr val="tx1"/>
                          </a:solidFill>
                        </a:rPr>
                        <a:t> / </a:t>
                      </a:r>
                      <a:r>
                        <a:rPr lang="en-US" sz="1600" b="0" dirty="0" err="1">
                          <a:solidFill>
                            <a:schemeClr val="tx1"/>
                          </a:solidFill>
                        </a:rPr>
                        <a:t>Actualizar</a:t>
                      </a:r>
                      <a:r>
                        <a:rPr lang="en-US" sz="1600" b="0" dirty="0">
                          <a:solidFill>
                            <a:schemeClr val="tx1"/>
                          </a:solidFill>
                        </a:rPr>
                        <a:t> </a:t>
                      </a:r>
                      <a:r>
                        <a:rPr lang="en-US" sz="1600" b="0" baseline="0" dirty="0">
                          <a:solidFill>
                            <a:schemeClr val="tx1"/>
                          </a:solidFill>
                        </a:rPr>
                        <a:t>la </a:t>
                      </a:r>
                      <a:r>
                        <a:rPr lang="en-US" sz="1600" b="1" baseline="0" dirty="0" err="1">
                          <a:solidFill>
                            <a:schemeClr val="tx1"/>
                          </a:solidFill>
                        </a:rPr>
                        <a:t>P</a:t>
                      </a:r>
                      <a:r>
                        <a:rPr lang="en-US" sz="1600" b="1" dirty="0" err="1">
                          <a:solidFill>
                            <a:schemeClr val="tx1"/>
                          </a:solidFill>
                        </a:rPr>
                        <a:t>olítica</a:t>
                      </a:r>
                      <a:r>
                        <a:rPr lang="en-US" sz="1600" b="0" dirty="0">
                          <a:solidFill>
                            <a:schemeClr val="tx1"/>
                          </a:solidFill>
                        </a:rPr>
                        <a:t> y </a:t>
                      </a:r>
                      <a:r>
                        <a:rPr lang="en-US" sz="1600" b="0" dirty="0" err="1">
                          <a:solidFill>
                            <a:schemeClr val="tx1"/>
                          </a:solidFill>
                        </a:rPr>
                        <a:t>los</a:t>
                      </a:r>
                      <a:r>
                        <a:rPr lang="en-US" sz="1600" b="0" dirty="0">
                          <a:solidFill>
                            <a:schemeClr val="tx1"/>
                          </a:solidFill>
                        </a:rPr>
                        <a:t> </a:t>
                      </a:r>
                      <a:r>
                        <a:rPr lang="en-US" sz="1600" b="1" dirty="0">
                          <a:solidFill>
                            <a:schemeClr val="tx1"/>
                          </a:solidFill>
                        </a:rPr>
                        <a:t>Roles</a:t>
                      </a: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3"/>
                  </a:ext>
                </a:extLst>
              </a:tr>
              <a:tr h="370426">
                <a:tc>
                  <a:txBody>
                    <a:bodyPr/>
                    <a:lstStyle/>
                    <a:p>
                      <a:r>
                        <a:rPr lang="es-MX" sz="1600" b="0" dirty="0">
                          <a:solidFill>
                            <a:schemeClr val="tx1"/>
                          </a:solidFill>
                        </a:rPr>
                        <a:t>6. Actualizar</a:t>
                      </a:r>
                      <a:r>
                        <a:rPr lang="es-MX" sz="1600" b="0" baseline="0" dirty="0">
                          <a:solidFill>
                            <a:schemeClr val="tx1"/>
                          </a:solidFill>
                        </a:rPr>
                        <a:t> </a:t>
                      </a:r>
                      <a:r>
                        <a:rPr lang="es-MX" sz="1600" b="0" dirty="0">
                          <a:solidFill>
                            <a:schemeClr val="tx1"/>
                          </a:solidFill>
                        </a:rPr>
                        <a:t>la </a:t>
                      </a:r>
                      <a:r>
                        <a:rPr lang="es-MX" sz="1600" b="1" dirty="0">
                          <a:solidFill>
                            <a:schemeClr val="tx1"/>
                          </a:solidFill>
                        </a:rPr>
                        <a:t>planificación operativa</a:t>
                      </a:r>
                      <a:endParaRPr lang="en-US" sz="1600" b="1" dirty="0">
                        <a:solidFill>
                          <a:schemeClr val="tx1"/>
                        </a:solidFill>
                      </a:endParaRP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426">
                <a:tc>
                  <a:txBody>
                    <a:bodyPr/>
                    <a:lstStyle/>
                    <a:p>
                      <a:r>
                        <a:rPr lang="en-US" sz="1600" b="0" dirty="0">
                          <a:solidFill>
                            <a:schemeClr val="tx1"/>
                          </a:solidFill>
                        </a:rPr>
                        <a:t>7. </a:t>
                      </a:r>
                      <a:r>
                        <a:rPr lang="en-US" sz="1600" b="0" dirty="0" err="1">
                          <a:solidFill>
                            <a:schemeClr val="tx1"/>
                          </a:solidFill>
                        </a:rPr>
                        <a:t>Determinar</a:t>
                      </a:r>
                      <a:r>
                        <a:rPr lang="en-US" sz="1600" b="0" dirty="0">
                          <a:solidFill>
                            <a:schemeClr val="tx1"/>
                          </a:solidFill>
                        </a:rPr>
                        <a:t> </a:t>
                      </a:r>
                      <a:r>
                        <a:rPr lang="en-US" sz="1600" b="0" baseline="0" dirty="0" err="1">
                          <a:solidFill>
                            <a:schemeClr val="tx1"/>
                          </a:solidFill>
                        </a:rPr>
                        <a:t>los</a:t>
                      </a:r>
                      <a:r>
                        <a:rPr lang="en-US" sz="1600" b="0" baseline="0" dirty="0">
                          <a:solidFill>
                            <a:schemeClr val="tx1"/>
                          </a:solidFill>
                        </a:rPr>
                        <a:t> </a:t>
                      </a:r>
                      <a:r>
                        <a:rPr lang="en-US" sz="1600" b="1" dirty="0">
                          <a:solidFill>
                            <a:schemeClr val="tx1"/>
                          </a:solidFill>
                        </a:rPr>
                        <a:t>R&amp;</a:t>
                      </a:r>
                      <a:r>
                        <a:rPr lang="en-US" sz="1600" b="1" baseline="0" dirty="0">
                          <a:solidFill>
                            <a:schemeClr val="tx1"/>
                          </a:solidFill>
                        </a:rPr>
                        <a:t>O claves</a:t>
                      </a:r>
                      <a:endParaRPr lang="en-US" sz="1600" b="0" dirty="0">
                        <a:solidFill>
                          <a:schemeClr val="tx1"/>
                        </a:solidFill>
                      </a:endParaRP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0005"/>
                  </a:ext>
                </a:extLst>
              </a:tr>
              <a:tr h="370426">
                <a:tc>
                  <a:txBody>
                    <a:bodyPr/>
                    <a:lstStyle/>
                    <a:p>
                      <a:pPr marL="354013" indent="-354013"/>
                      <a:r>
                        <a:rPr lang="en-US" sz="1600" b="0" dirty="0">
                          <a:solidFill>
                            <a:schemeClr val="tx1"/>
                          </a:solidFill>
                        </a:rPr>
                        <a:t>8. </a:t>
                      </a:r>
                      <a:r>
                        <a:rPr lang="en-US" sz="1600" b="0" dirty="0" err="1">
                          <a:solidFill>
                            <a:schemeClr val="tx1"/>
                          </a:solidFill>
                        </a:rPr>
                        <a:t>Confirmar</a:t>
                      </a:r>
                      <a:r>
                        <a:rPr lang="en-US" sz="1600" b="0" dirty="0">
                          <a:solidFill>
                            <a:schemeClr val="tx1"/>
                          </a:solidFill>
                        </a:rPr>
                        <a:t> los </a:t>
                      </a:r>
                      <a:r>
                        <a:rPr lang="en-US" sz="1600" b="1" dirty="0" err="1">
                          <a:solidFill>
                            <a:schemeClr val="tx1"/>
                          </a:solidFill>
                        </a:rPr>
                        <a:t>objetivos</a:t>
                      </a:r>
                      <a:r>
                        <a:rPr lang="en-US" sz="1600" b="0" dirty="0">
                          <a:solidFill>
                            <a:schemeClr val="tx1"/>
                          </a:solidFill>
                        </a:rPr>
                        <a:t> para la </a:t>
                      </a:r>
                      <a:r>
                        <a:rPr lang="en-US" sz="1600" b="0" dirty="0" err="1">
                          <a:solidFill>
                            <a:schemeClr val="tx1"/>
                          </a:solidFill>
                        </a:rPr>
                        <a:t>seguridad</a:t>
                      </a:r>
                      <a:r>
                        <a:rPr lang="en-US" sz="1600" b="0" dirty="0">
                          <a:solidFill>
                            <a:schemeClr val="tx1"/>
                          </a:solidFill>
                        </a:rPr>
                        <a:t> alimentaria</a:t>
                      </a: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0426">
                <a:tc>
                  <a:txBody>
                    <a:bodyPr/>
                    <a:lstStyle/>
                    <a:p>
                      <a:r>
                        <a:rPr lang="en-US" sz="1600" b="0" dirty="0">
                          <a:solidFill>
                            <a:schemeClr val="tx1"/>
                          </a:solidFill>
                        </a:rPr>
                        <a:t>9. </a:t>
                      </a:r>
                      <a:r>
                        <a:rPr lang="en-US" sz="1600" b="0" dirty="0" err="1">
                          <a:solidFill>
                            <a:schemeClr val="tx1"/>
                          </a:solidFill>
                        </a:rPr>
                        <a:t>Determinar</a:t>
                      </a:r>
                      <a:r>
                        <a:rPr lang="en-US" sz="1600" b="0" dirty="0">
                          <a:solidFill>
                            <a:schemeClr val="tx1"/>
                          </a:solidFill>
                        </a:rPr>
                        <a:t> los </a:t>
                      </a:r>
                      <a:r>
                        <a:rPr lang="en-US" sz="1600" b="1" dirty="0" err="1">
                          <a:solidFill>
                            <a:schemeClr val="tx1"/>
                          </a:solidFill>
                        </a:rPr>
                        <a:t>recursos</a:t>
                      </a:r>
                      <a:r>
                        <a:rPr lang="en-US" sz="1600" b="1" baseline="0" dirty="0">
                          <a:solidFill>
                            <a:schemeClr val="tx1"/>
                          </a:solidFill>
                        </a:rPr>
                        <a:t> </a:t>
                      </a:r>
                      <a:r>
                        <a:rPr lang="en-US" sz="1600" b="0" baseline="0" dirty="0">
                          <a:solidFill>
                            <a:schemeClr val="tx1"/>
                          </a:solidFill>
                        </a:rPr>
                        <a:t>para el </a:t>
                      </a:r>
                      <a:r>
                        <a:rPr lang="en-US" sz="1600" b="1" dirty="0">
                          <a:solidFill>
                            <a:schemeClr val="tx1"/>
                          </a:solidFill>
                        </a:rPr>
                        <a:t>SGIA</a:t>
                      </a:r>
                      <a:endParaRPr lang="en-US" sz="1600" b="0" dirty="0">
                        <a:solidFill>
                          <a:schemeClr val="tx1"/>
                        </a:solidFill>
                      </a:endParaRP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768193399"/>
                  </a:ext>
                </a:extLst>
              </a:tr>
              <a:tr h="370426">
                <a:tc>
                  <a:txBody>
                    <a:bodyPr/>
                    <a:lstStyle/>
                    <a:p>
                      <a:r>
                        <a:rPr lang="en-US" sz="1600" b="0" dirty="0">
                          <a:solidFill>
                            <a:schemeClr val="tx1"/>
                          </a:solidFill>
                        </a:rPr>
                        <a:t>10. </a:t>
                      </a:r>
                      <a:r>
                        <a:rPr lang="en-US" sz="1600" b="1" dirty="0" err="1">
                          <a:solidFill>
                            <a:schemeClr val="tx1"/>
                          </a:solidFill>
                        </a:rPr>
                        <a:t>Operar</a:t>
                      </a:r>
                      <a:r>
                        <a:rPr lang="en-US" sz="1600" b="1" dirty="0">
                          <a:solidFill>
                            <a:schemeClr val="tx1"/>
                          </a:solidFill>
                        </a:rPr>
                        <a:t> </a:t>
                      </a:r>
                      <a:r>
                        <a:rPr lang="es-MX" sz="1600" b="1" dirty="0">
                          <a:solidFill>
                            <a:schemeClr val="tx1"/>
                          </a:solidFill>
                        </a:rPr>
                        <a:t>los procesos</a:t>
                      </a:r>
                      <a:r>
                        <a:rPr lang="es-MX" sz="1600" b="0" dirty="0">
                          <a:solidFill>
                            <a:schemeClr val="tx1"/>
                          </a:solidFill>
                        </a:rPr>
                        <a:t> del </a:t>
                      </a:r>
                      <a:r>
                        <a:rPr lang="en-US" sz="1600" b="1" dirty="0">
                          <a:solidFill>
                            <a:schemeClr val="tx1"/>
                          </a:solidFill>
                        </a:rPr>
                        <a:t>SGIA</a:t>
                      </a:r>
                      <a:endParaRPr lang="en-US" sz="1600" b="0" dirty="0">
                        <a:solidFill>
                          <a:schemeClr val="tx1"/>
                        </a:solidFill>
                      </a:endParaRP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2482123"/>
                  </a:ext>
                </a:extLst>
              </a:tr>
              <a:tr h="370426">
                <a:tc>
                  <a:txBody>
                    <a:bodyPr/>
                    <a:lstStyle/>
                    <a:p>
                      <a:r>
                        <a:rPr lang="en-US" sz="1600" b="0" dirty="0">
                          <a:solidFill>
                            <a:schemeClr val="tx1"/>
                          </a:solidFill>
                        </a:rPr>
                        <a:t>11. </a:t>
                      </a:r>
                      <a:r>
                        <a:rPr lang="en-US" sz="1600" b="0" dirty="0" err="1">
                          <a:solidFill>
                            <a:schemeClr val="tx1"/>
                          </a:solidFill>
                        </a:rPr>
                        <a:t>Evaluar</a:t>
                      </a:r>
                      <a:r>
                        <a:rPr lang="en-US" sz="1600" b="0" dirty="0">
                          <a:solidFill>
                            <a:schemeClr val="tx1"/>
                          </a:solidFill>
                        </a:rPr>
                        <a:t> el </a:t>
                      </a:r>
                      <a:r>
                        <a:rPr lang="en-US" sz="1600" b="1" dirty="0" err="1">
                          <a:solidFill>
                            <a:schemeClr val="tx1"/>
                          </a:solidFill>
                        </a:rPr>
                        <a:t>desempeño</a:t>
                      </a:r>
                      <a:r>
                        <a:rPr lang="en-US" sz="1600" b="0" dirty="0">
                          <a:solidFill>
                            <a:schemeClr val="tx1"/>
                          </a:solidFill>
                        </a:rPr>
                        <a:t> del </a:t>
                      </a:r>
                      <a:r>
                        <a:rPr lang="en-US" sz="1600" b="1" dirty="0">
                          <a:solidFill>
                            <a:schemeClr val="tx1"/>
                          </a:solidFill>
                        </a:rPr>
                        <a:t>SGIA</a:t>
                      </a:r>
                      <a:endParaRPr lang="en-US" sz="1600" b="0" dirty="0">
                        <a:solidFill>
                          <a:schemeClr val="tx1"/>
                        </a:solidFill>
                      </a:endParaRP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202442159"/>
                  </a:ext>
                </a:extLst>
              </a:tr>
              <a:tr h="370426">
                <a:tc>
                  <a:txBody>
                    <a:bodyPr/>
                    <a:lstStyle/>
                    <a:p>
                      <a:pPr marL="0" indent="0" algn="l"/>
                      <a:r>
                        <a:rPr lang="en-US" sz="1600" b="0" dirty="0">
                          <a:solidFill>
                            <a:schemeClr val="tx1"/>
                          </a:solidFill>
                        </a:rPr>
                        <a:t>12. </a:t>
                      </a:r>
                      <a:r>
                        <a:rPr lang="en-US" sz="1600" b="0" dirty="0" err="1">
                          <a:solidFill>
                            <a:schemeClr val="tx1"/>
                          </a:solidFill>
                        </a:rPr>
                        <a:t>Tomar</a:t>
                      </a:r>
                      <a:r>
                        <a:rPr lang="en-US" sz="1600" b="0" dirty="0">
                          <a:solidFill>
                            <a:schemeClr val="tx1"/>
                          </a:solidFill>
                        </a:rPr>
                        <a:t> </a:t>
                      </a:r>
                      <a:r>
                        <a:rPr lang="en-US" sz="1600" b="0" dirty="0" err="1">
                          <a:solidFill>
                            <a:schemeClr val="tx1"/>
                          </a:solidFill>
                        </a:rPr>
                        <a:t>acciones</a:t>
                      </a:r>
                      <a:r>
                        <a:rPr lang="en-US" sz="1600" b="0" dirty="0">
                          <a:solidFill>
                            <a:schemeClr val="tx1"/>
                          </a:solidFill>
                        </a:rPr>
                        <a:t> de </a:t>
                      </a:r>
                      <a:r>
                        <a:rPr lang="en-US" sz="1600" b="1" dirty="0" err="1">
                          <a:solidFill>
                            <a:schemeClr val="tx1"/>
                          </a:solidFill>
                        </a:rPr>
                        <a:t>mejora</a:t>
                      </a:r>
                      <a:r>
                        <a:rPr lang="en-US" sz="1600" b="0" dirty="0">
                          <a:solidFill>
                            <a:schemeClr val="tx1"/>
                          </a:solidFill>
                        </a:rPr>
                        <a:t> </a:t>
                      </a:r>
                      <a:r>
                        <a:rPr lang="en-US" sz="1600" b="0" dirty="0" err="1">
                          <a:solidFill>
                            <a:schemeClr val="tx1"/>
                          </a:solidFill>
                        </a:rPr>
                        <a:t>sobre</a:t>
                      </a:r>
                      <a:r>
                        <a:rPr lang="en-US" sz="1600" b="0" dirty="0">
                          <a:solidFill>
                            <a:schemeClr val="tx1"/>
                          </a:solidFill>
                        </a:rPr>
                        <a:t> el </a:t>
                      </a:r>
                      <a:r>
                        <a:rPr lang="en-US" sz="1600" b="1" dirty="0">
                          <a:solidFill>
                            <a:schemeClr val="tx1"/>
                          </a:solidFill>
                        </a:rPr>
                        <a:t>SGIA</a:t>
                      </a:r>
                      <a:endParaRPr lang="en-US" sz="1600" b="0" dirty="0">
                        <a:solidFill>
                          <a:schemeClr val="tx1"/>
                        </a:solidFill>
                      </a:endParaRP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7864479"/>
                  </a:ext>
                </a:extLst>
              </a:tr>
              <a:tr h="370426">
                <a:tc>
                  <a:txBody>
                    <a:bodyPr/>
                    <a:lstStyle/>
                    <a:p>
                      <a:r>
                        <a:rPr lang="en-US" sz="1600" b="0" dirty="0">
                          <a:solidFill>
                            <a:schemeClr val="tx1"/>
                          </a:solidFill>
                          <a:latin typeface="HoloLens MDL2 Assets" panose="050A0102010101010101" pitchFamily="18" charset="0"/>
                          <a:sym typeface="Symbol" panose="05050102010706020507" pitchFamily="18" charset="2"/>
                        </a:rPr>
                        <a:t>  </a:t>
                      </a:r>
                      <a:r>
                        <a:rPr lang="en-US" sz="1600" b="0" dirty="0" err="1">
                          <a:solidFill>
                            <a:schemeClr val="tx1"/>
                          </a:solidFill>
                        </a:rPr>
                        <a:t>Proceso</a:t>
                      </a:r>
                      <a:r>
                        <a:rPr lang="en-US" sz="1600" b="0" dirty="0">
                          <a:solidFill>
                            <a:schemeClr val="tx1"/>
                          </a:solidFill>
                        </a:rPr>
                        <a:t> de </a:t>
                      </a:r>
                      <a:r>
                        <a:rPr lang="en-US" sz="1600" b="1" dirty="0" err="1">
                          <a:solidFill>
                            <a:schemeClr val="tx1"/>
                          </a:solidFill>
                        </a:rPr>
                        <a:t>certificación</a:t>
                      </a:r>
                      <a:r>
                        <a:rPr lang="en-US" sz="1600" b="1" dirty="0">
                          <a:solidFill>
                            <a:schemeClr val="tx1"/>
                          </a:solidFill>
                        </a:rPr>
                        <a:t> / </a:t>
                      </a:r>
                      <a:r>
                        <a:rPr lang="en-US" sz="1600" b="1" dirty="0" err="1">
                          <a:solidFill>
                            <a:schemeClr val="tx1"/>
                          </a:solidFill>
                        </a:rPr>
                        <a:t>seguimiento</a:t>
                      </a:r>
                      <a:endParaRPr lang="en-US" sz="1600" b="1" dirty="0">
                        <a:solidFill>
                          <a:schemeClr val="tx1"/>
                        </a:solidFill>
                      </a:endParaRPr>
                    </a:p>
                  </a:txBody>
                  <a:tcPr marL="24304" marR="0" marT="54878" marB="54878">
                    <a:lnL w="12700" cmpd="sng">
                      <a:noFill/>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a:endParaRPr lang="en-US" sz="1700" dirty="0">
                        <a:solidFill>
                          <a:schemeClr val="bg1">
                            <a:lumMod val="50000"/>
                          </a:schemeClr>
                        </a:solidFill>
                      </a:endParaRPr>
                    </a:p>
                  </a:txBody>
                  <a:tcPr marL="24304" marR="24304" marT="54878" marB="54878">
                    <a:lnL w="6350" cap="flat" cmpd="sng" algn="ctr">
                      <a:solidFill>
                        <a:prstClr val="white">
                          <a:lumMod val="65000"/>
                        </a:prst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709171167"/>
                  </a:ext>
                </a:extLst>
              </a:tr>
            </a:tbl>
          </a:graphicData>
        </a:graphic>
      </p:graphicFrame>
      <p:sp>
        <p:nvSpPr>
          <p:cNvPr id="8" name="Rounded Rectangle 7"/>
          <p:cNvSpPr/>
          <p:nvPr/>
        </p:nvSpPr>
        <p:spPr>
          <a:xfrm>
            <a:off x="5719829" y="2573314"/>
            <a:ext cx="1315043" cy="206582"/>
          </a:xfrm>
          <a:prstGeom prst="roundRect">
            <a:avLst>
              <a:gd name="adj" fmla="val 50000"/>
            </a:avLst>
          </a:prstGeom>
          <a:solidFill>
            <a:schemeClr val="accent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9" name="Rounded Rectangle 8"/>
          <p:cNvSpPr/>
          <p:nvPr/>
        </p:nvSpPr>
        <p:spPr>
          <a:xfrm>
            <a:off x="5997317" y="2944801"/>
            <a:ext cx="1016249" cy="206582"/>
          </a:xfrm>
          <a:prstGeom prst="roundRect">
            <a:avLst>
              <a:gd name="adj" fmla="val 50000"/>
            </a:avLst>
          </a:prstGeom>
          <a:solidFill>
            <a:schemeClr val="accent3"/>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11" name="Rounded Rectangle 6"/>
          <p:cNvSpPr/>
          <p:nvPr/>
        </p:nvSpPr>
        <p:spPr>
          <a:xfrm>
            <a:off x="5719827" y="3316289"/>
            <a:ext cx="1826823" cy="206582"/>
          </a:xfrm>
          <a:prstGeom prst="roundRect">
            <a:avLst>
              <a:gd name="adj" fmla="val 50000"/>
            </a:avLst>
          </a:prstGeom>
          <a:solidFill>
            <a:schemeClr val="accent2"/>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14" name="Rounded Rectangle 9"/>
          <p:cNvSpPr/>
          <p:nvPr/>
        </p:nvSpPr>
        <p:spPr>
          <a:xfrm>
            <a:off x="6470338" y="4675038"/>
            <a:ext cx="5237418" cy="206582"/>
          </a:xfrm>
          <a:prstGeom prst="roundRect">
            <a:avLst>
              <a:gd name="adj" fmla="val 50000"/>
            </a:avLst>
          </a:prstGeom>
          <a:solidFill>
            <a:srgbClr val="F0615E"/>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15" name="Rounded Rectangle 6"/>
          <p:cNvSpPr/>
          <p:nvPr/>
        </p:nvSpPr>
        <p:spPr>
          <a:xfrm>
            <a:off x="5738188" y="4675038"/>
            <a:ext cx="1806431" cy="206582"/>
          </a:xfrm>
          <a:prstGeom prst="roundRect">
            <a:avLst>
              <a:gd name="adj" fmla="val 50000"/>
            </a:avLst>
          </a:prstGeom>
          <a:solidFill>
            <a:schemeClr val="accent2"/>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16" name="Rounded Rectangle 9"/>
          <p:cNvSpPr/>
          <p:nvPr/>
        </p:nvSpPr>
        <p:spPr>
          <a:xfrm>
            <a:off x="6164190" y="5063847"/>
            <a:ext cx="5577463" cy="206582"/>
          </a:xfrm>
          <a:prstGeom prst="roundRect">
            <a:avLst>
              <a:gd name="adj" fmla="val 50000"/>
            </a:avLst>
          </a:prstGeom>
          <a:solidFill>
            <a:srgbClr val="F0615E"/>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17" name="Rounded Rectangle 9"/>
          <p:cNvSpPr/>
          <p:nvPr/>
        </p:nvSpPr>
        <p:spPr>
          <a:xfrm>
            <a:off x="8621189" y="5410786"/>
            <a:ext cx="1009464" cy="311425"/>
          </a:xfrm>
          <a:prstGeom prst="roundRect">
            <a:avLst>
              <a:gd name="adj" fmla="val 50000"/>
            </a:avLst>
          </a:prstGeom>
          <a:solidFill>
            <a:srgbClr val="F0615E"/>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823185"/>
            <a:r>
              <a:rPr lang="en-US" sz="743" dirty="0" err="1">
                <a:solidFill>
                  <a:prstClr val="white"/>
                </a:solidFill>
                <a:latin typeface="Arial Narrow" panose="020B0606020202030204" pitchFamily="34" charset="0"/>
              </a:rPr>
              <a:t>Indicadores</a:t>
            </a:r>
            <a:r>
              <a:rPr lang="en-US" sz="743" dirty="0">
                <a:solidFill>
                  <a:prstClr val="white"/>
                </a:solidFill>
                <a:latin typeface="Arial Narrow" panose="020B0606020202030204" pitchFamily="34" charset="0"/>
              </a:rPr>
              <a:t> / </a:t>
            </a:r>
            <a:r>
              <a:rPr lang="en-US" sz="743" dirty="0" err="1">
                <a:solidFill>
                  <a:prstClr val="white"/>
                </a:solidFill>
                <a:latin typeface="Arial Narrow" panose="020B0606020202030204" pitchFamily="34" charset="0"/>
              </a:rPr>
              <a:t>Auditoría</a:t>
            </a:r>
            <a:r>
              <a:rPr lang="en-US" sz="743" dirty="0">
                <a:solidFill>
                  <a:prstClr val="white"/>
                </a:solidFill>
                <a:latin typeface="Arial Narrow" panose="020B0606020202030204" pitchFamily="34" charset="0"/>
              </a:rPr>
              <a:t>, </a:t>
            </a:r>
            <a:r>
              <a:rPr lang="en-US" sz="743" dirty="0" err="1">
                <a:solidFill>
                  <a:prstClr val="white"/>
                </a:solidFill>
                <a:latin typeface="Arial Narrow" panose="020B0606020202030204" pitchFamily="34" charset="0"/>
              </a:rPr>
              <a:t>interna</a:t>
            </a:r>
            <a:r>
              <a:rPr lang="en-US" sz="743" dirty="0">
                <a:solidFill>
                  <a:prstClr val="white"/>
                </a:solidFill>
                <a:latin typeface="Arial Narrow" panose="020B0606020202030204" pitchFamily="34" charset="0"/>
              </a:rPr>
              <a:t> / Rev. </a:t>
            </a:r>
            <a:r>
              <a:rPr lang="en-US" sz="743" dirty="0" err="1">
                <a:solidFill>
                  <a:prstClr val="white"/>
                </a:solidFill>
                <a:latin typeface="Arial Narrow" panose="020B0606020202030204" pitchFamily="34" charset="0"/>
              </a:rPr>
              <a:t>Dirección</a:t>
            </a:r>
            <a:endParaRPr lang="en-US" sz="743" dirty="0">
              <a:solidFill>
                <a:prstClr val="white"/>
              </a:solidFill>
              <a:latin typeface="Arial Narrow" panose="020B0606020202030204" pitchFamily="34" charset="0"/>
            </a:endParaRPr>
          </a:p>
        </p:txBody>
      </p:sp>
      <p:sp>
        <p:nvSpPr>
          <p:cNvPr id="18" name="Rounded Rectangle 8"/>
          <p:cNvSpPr/>
          <p:nvPr/>
        </p:nvSpPr>
        <p:spPr>
          <a:xfrm>
            <a:off x="9630653" y="5746763"/>
            <a:ext cx="2111001" cy="206582"/>
          </a:xfrm>
          <a:prstGeom prst="roundRect">
            <a:avLst>
              <a:gd name="adj" fmla="val 50000"/>
            </a:avLst>
          </a:prstGeom>
          <a:solidFill>
            <a:srgbClr val="F0615E"/>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19" name="Rounded Rectangle 8"/>
          <p:cNvSpPr/>
          <p:nvPr/>
        </p:nvSpPr>
        <p:spPr>
          <a:xfrm>
            <a:off x="9630653" y="6142228"/>
            <a:ext cx="2111000" cy="259977"/>
          </a:xfrm>
          <a:prstGeom prst="roundRect">
            <a:avLst>
              <a:gd name="adj" fmla="val 50000"/>
            </a:avLst>
          </a:prstGeom>
          <a:solidFill>
            <a:srgbClr val="E5851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lIns="48608" tIns="0" rIns="48608" bIns="0" rtlCol="0" anchor="ctr" anchorCtr="0"/>
          <a:lstStyle/>
          <a:p>
            <a:pPr defTabSz="823185"/>
            <a:r>
              <a:rPr lang="en-US" sz="1215" b="1" dirty="0">
                <a:solidFill>
                  <a:prstClr val="white"/>
                </a:solidFill>
                <a:latin typeface="Open Sans Light"/>
              </a:rPr>
              <a:t>  </a:t>
            </a:r>
            <a:endParaRPr lang="en-US" sz="1215" dirty="0">
              <a:solidFill>
                <a:prstClr val="white"/>
              </a:solidFill>
              <a:latin typeface="Sosa" pitchFamily="2" charset="0"/>
            </a:endParaRPr>
          </a:p>
        </p:txBody>
      </p:sp>
      <p:sp>
        <p:nvSpPr>
          <p:cNvPr id="22" name="Rounded Rectangle 8"/>
          <p:cNvSpPr/>
          <p:nvPr/>
        </p:nvSpPr>
        <p:spPr>
          <a:xfrm>
            <a:off x="952009" y="6545918"/>
            <a:ext cx="350935" cy="206582"/>
          </a:xfrm>
          <a:prstGeom prst="roundRect">
            <a:avLst>
              <a:gd name="adj" fmla="val 50000"/>
            </a:avLst>
          </a:prstGeom>
          <a:solidFill>
            <a:schemeClr val="accent2"/>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20" name="Rounded Rectangle 7"/>
          <p:cNvSpPr/>
          <p:nvPr/>
        </p:nvSpPr>
        <p:spPr>
          <a:xfrm>
            <a:off x="775113" y="6541850"/>
            <a:ext cx="350935" cy="206582"/>
          </a:xfrm>
          <a:prstGeom prst="roundRect">
            <a:avLst>
              <a:gd name="adj" fmla="val 50000"/>
            </a:avLst>
          </a:prstGeom>
          <a:solidFill>
            <a:schemeClr val="accent3"/>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21" name="Rounded Rectangle 6"/>
          <p:cNvSpPr/>
          <p:nvPr/>
        </p:nvSpPr>
        <p:spPr>
          <a:xfrm>
            <a:off x="594853" y="6541850"/>
            <a:ext cx="350935" cy="206582"/>
          </a:xfrm>
          <a:prstGeom prst="roundRect">
            <a:avLst>
              <a:gd name="adj" fmla="val 50000"/>
            </a:avLst>
          </a:prstGeom>
          <a:solidFill>
            <a:schemeClr val="accent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23" name="Rounded Rectangle 9"/>
          <p:cNvSpPr/>
          <p:nvPr/>
        </p:nvSpPr>
        <p:spPr>
          <a:xfrm>
            <a:off x="2216454" y="6544892"/>
            <a:ext cx="350935" cy="206582"/>
          </a:xfrm>
          <a:prstGeom prst="roundRect">
            <a:avLst>
              <a:gd name="adj" fmla="val 50000"/>
            </a:avLst>
          </a:prstGeom>
          <a:solidFill>
            <a:srgbClr val="F0615E"/>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2" name="Rectángulo 1"/>
          <p:cNvSpPr/>
          <p:nvPr/>
        </p:nvSpPr>
        <p:spPr>
          <a:xfrm>
            <a:off x="2567389" y="6568404"/>
            <a:ext cx="2430751" cy="227435"/>
          </a:xfrm>
          <a:prstGeom prst="rect">
            <a:avLst/>
          </a:prstGeom>
        </p:spPr>
        <p:txBody>
          <a:bodyPr wrap="square">
            <a:spAutoFit/>
          </a:bodyPr>
          <a:lstStyle/>
          <a:p>
            <a:pPr defTabSz="855964"/>
            <a:r>
              <a:rPr lang="en-US" sz="878" b="1" dirty="0" err="1">
                <a:solidFill>
                  <a:srgbClr val="445469"/>
                </a:solidFill>
                <a:latin typeface="Open Sans Light"/>
              </a:rPr>
              <a:t>Aplicar</a:t>
            </a:r>
            <a:r>
              <a:rPr lang="en-US" sz="878" b="1" dirty="0">
                <a:solidFill>
                  <a:srgbClr val="445469"/>
                </a:solidFill>
                <a:latin typeface="Open Sans Light"/>
              </a:rPr>
              <a:t> </a:t>
            </a:r>
            <a:r>
              <a:rPr lang="en-US" sz="878" b="1" dirty="0" err="1">
                <a:solidFill>
                  <a:srgbClr val="445469"/>
                </a:solidFill>
                <a:latin typeface="Open Sans Light"/>
              </a:rPr>
              <a:t>tu</a:t>
            </a:r>
            <a:r>
              <a:rPr lang="en-US" sz="878" b="1" dirty="0">
                <a:solidFill>
                  <a:srgbClr val="445469"/>
                </a:solidFill>
                <a:latin typeface="Open Sans Light"/>
              </a:rPr>
              <a:t> SGIA y </a:t>
            </a:r>
            <a:r>
              <a:rPr lang="en-US" sz="878" b="1" dirty="0" err="1">
                <a:solidFill>
                  <a:srgbClr val="445469"/>
                </a:solidFill>
                <a:latin typeface="Open Sans Light"/>
              </a:rPr>
              <a:t>capacitar</a:t>
            </a:r>
            <a:r>
              <a:rPr lang="en-US" sz="878" b="1" dirty="0">
                <a:solidFill>
                  <a:srgbClr val="445469"/>
                </a:solidFill>
                <a:latin typeface="Open Sans Light"/>
              </a:rPr>
              <a:t> a </a:t>
            </a:r>
            <a:r>
              <a:rPr lang="en-US" sz="878" b="1" dirty="0" err="1">
                <a:solidFill>
                  <a:srgbClr val="445469"/>
                </a:solidFill>
                <a:latin typeface="Open Sans Light"/>
              </a:rPr>
              <a:t>tu</a:t>
            </a:r>
            <a:r>
              <a:rPr lang="en-US" sz="878" b="1" dirty="0">
                <a:solidFill>
                  <a:srgbClr val="445469"/>
                </a:solidFill>
                <a:latin typeface="Open Sans Light"/>
              </a:rPr>
              <a:t> personal.</a:t>
            </a:r>
            <a:endParaRPr lang="es-MX" sz="878" b="1" dirty="0">
              <a:solidFill>
                <a:srgbClr val="445469"/>
              </a:solidFill>
              <a:latin typeface="Open Sans Light"/>
            </a:endParaRPr>
          </a:p>
        </p:txBody>
      </p:sp>
      <p:sp>
        <p:nvSpPr>
          <p:cNvPr id="24" name="Rectángulo 23"/>
          <p:cNvSpPr/>
          <p:nvPr/>
        </p:nvSpPr>
        <p:spPr>
          <a:xfrm>
            <a:off x="1246518" y="6568404"/>
            <a:ext cx="1141662" cy="227435"/>
          </a:xfrm>
          <a:prstGeom prst="rect">
            <a:avLst/>
          </a:prstGeom>
        </p:spPr>
        <p:txBody>
          <a:bodyPr wrap="square">
            <a:spAutoFit/>
          </a:bodyPr>
          <a:lstStyle/>
          <a:p>
            <a:pPr defTabSz="855964"/>
            <a:r>
              <a:rPr lang="en-US" sz="878" b="1" dirty="0" err="1">
                <a:solidFill>
                  <a:srgbClr val="445469"/>
                </a:solidFill>
                <a:latin typeface="Open Sans Light"/>
              </a:rPr>
              <a:t>Planificar</a:t>
            </a:r>
            <a:r>
              <a:rPr lang="en-US" sz="878" b="1" dirty="0">
                <a:solidFill>
                  <a:srgbClr val="445469"/>
                </a:solidFill>
                <a:latin typeface="Open Sans Light"/>
              </a:rPr>
              <a:t> el SGIA.</a:t>
            </a:r>
            <a:endParaRPr lang="es-MX" sz="878" b="1" dirty="0">
              <a:solidFill>
                <a:srgbClr val="445469"/>
              </a:solidFill>
              <a:latin typeface="Open Sans Light"/>
            </a:endParaRPr>
          </a:p>
        </p:txBody>
      </p:sp>
      <p:sp>
        <p:nvSpPr>
          <p:cNvPr id="12" name="Rounded Rectangle 7"/>
          <p:cNvSpPr/>
          <p:nvPr/>
        </p:nvSpPr>
        <p:spPr>
          <a:xfrm>
            <a:off x="5997316" y="3722689"/>
            <a:ext cx="1518607" cy="206582"/>
          </a:xfrm>
          <a:prstGeom prst="roundRect">
            <a:avLst>
              <a:gd name="adj" fmla="val 50000"/>
            </a:avLst>
          </a:prstGeom>
          <a:solidFill>
            <a:schemeClr val="accent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26" name="Freeform 99"/>
          <p:cNvSpPr>
            <a:spLocks/>
          </p:cNvSpPr>
          <p:nvPr/>
        </p:nvSpPr>
        <p:spPr bwMode="auto">
          <a:xfrm>
            <a:off x="11378935" y="6176016"/>
            <a:ext cx="213698" cy="192400"/>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noFill/>
          <a:ln w="28575">
            <a:noFill/>
            <a:round/>
            <a:headEnd/>
            <a:tailEnd/>
          </a:ln>
        </p:spPr>
        <p:txBody>
          <a:bodyPr vert="horz" wrap="square" lIns="0" tIns="0" rIns="0" bIns="0" numCol="1" anchor="ctr" anchorCtr="0" compatLnSpc="1">
            <a:prstTxWarp prst="textNoShape">
              <a:avLst/>
            </a:prstTxWarp>
          </a:bodyPr>
          <a:lstStyle/>
          <a:p>
            <a:pPr algn="ctr" defTabSz="855964"/>
            <a:r>
              <a:rPr lang="en-US" sz="1215" dirty="0">
                <a:solidFill>
                  <a:prstClr val="white"/>
                </a:solidFill>
                <a:latin typeface="Segoe MDL2 Assets" panose="050A0102010101010101" pitchFamily="18" charset="0"/>
              </a:rPr>
              <a:t></a:t>
            </a:r>
            <a:endParaRPr lang="en-US" sz="1215" dirty="0">
              <a:solidFill>
                <a:prstClr val="white"/>
              </a:solidFill>
              <a:latin typeface="Sosa" pitchFamily="2" charset="0"/>
            </a:endParaRPr>
          </a:p>
        </p:txBody>
      </p:sp>
      <p:sp>
        <p:nvSpPr>
          <p:cNvPr id="29" name="Rounded Rectangle 9"/>
          <p:cNvSpPr/>
          <p:nvPr/>
        </p:nvSpPr>
        <p:spPr>
          <a:xfrm>
            <a:off x="4813634" y="6547774"/>
            <a:ext cx="350935" cy="206582"/>
          </a:xfrm>
          <a:prstGeom prst="roundRect">
            <a:avLst>
              <a:gd name="adj" fmla="val 50000"/>
            </a:avLst>
          </a:prstGeom>
          <a:solidFill>
            <a:srgbClr val="E5851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lIns="48608" tIns="0" rIns="48608" bIns="0" rtlCol="0" anchor="ctr" anchorCtr="0"/>
          <a:lstStyle/>
          <a:p>
            <a:pPr defTabSz="823185"/>
            <a:endParaRPr lang="en-US" sz="1215" b="1" dirty="0">
              <a:solidFill>
                <a:prstClr val="white"/>
              </a:solidFill>
              <a:latin typeface="Open Sans Light"/>
            </a:endParaRPr>
          </a:p>
        </p:txBody>
      </p:sp>
      <p:sp>
        <p:nvSpPr>
          <p:cNvPr id="30" name="Rectángulo 29"/>
          <p:cNvSpPr/>
          <p:nvPr/>
        </p:nvSpPr>
        <p:spPr>
          <a:xfrm>
            <a:off x="5118610" y="6484841"/>
            <a:ext cx="6704503" cy="362535"/>
          </a:xfrm>
          <a:prstGeom prst="rect">
            <a:avLst/>
          </a:prstGeom>
        </p:spPr>
        <p:txBody>
          <a:bodyPr wrap="square">
            <a:spAutoFit/>
          </a:bodyPr>
          <a:lstStyle/>
          <a:p>
            <a:pPr defTabSz="855964"/>
            <a:r>
              <a:rPr lang="en-US" sz="878" b="1" dirty="0" err="1">
                <a:solidFill>
                  <a:srgbClr val="445469"/>
                </a:solidFill>
                <a:latin typeface="Open Sans Light"/>
              </a:rPr>
              <a:t>Nuestra</a:t>
            </a:r>
            <a:r>
              <a:rPr lang="en-US" sz="878" b="1" dirty="0">
                <a:solidFill>
                  <a:srgbClr val="445469"/>
                </a:solidFill>
                <a:latin typeface="Open Sans Light"/>
              </a:rPr>
              <a:t> </a:t>
            </a:r>
            <a:r>
              <a:rPr lang="en-US" sz="878" b="1" dirty="0" err="1">
                <a:solidFill>
                  <a:srgbClr val="445469"/>
                </a:solidFill>
                <a:latin typeface="Open Sans Light"/>
              </a:rPr>
              <a:t>asesoría</a:t>
            </a:r>
            <a:r>
              <a:rPr lang="en-US" sz="878" b="1" dirty="0">
                <a:solidFill>
                  <a:srgbClr val="445469"/>
                </a:solidFill>
                <a:latin typeface="Open Sans Light"/>
              </a:rPr>
              <a:t> </a:t>
            </a:r>
            <a:r>
              <a:rPr lang="en-US" sz="878" b="1" dirty="0" err="1">
                <a:solidFill>
                  <a:srgbClr val="445469"/>
                </a:solidFill>
                <a:latin typeface="Open Sans Light"/>
              </a:rPr>
              <a:t>incluye</a:t>
            </a:r>
            <a:r>
              <a:rPr lang="en-US" sz="878" b="1" dirty="0">
                <a:solidFill>
                  <a:srgbClr val="445469"/>
                </a:solidFill>
                <a:latin typeface="Open Sans Light"/>
              </a:rPr>
              <a:t> la </a:t>
            </a:r>
            <a:r>
              <a:rPr lang="en-US" sz="878" b="1" dirty="0" err="1">
                <a:solidFill>
                  <a:srgbClr val="445469"/>
                </a:solidFill>
                <a:latin typeface="Open Sans Light"/>
              </a:rPr>
              <a:t>atención</a:t>
            </a:r>
            <a:r>
              <a:rPr lang="en-US" sz="878" b="1" dirty="0">
                <a:solidFill>
                  <a:srgbClr val="445469"/>
                </a:solidFill>
                <a:latin typeface="Open Sans Light"/>
              </a:rPr>
              <a:t> de </a:t>
            </a:r>
            <a:r>
              <a:rPr lang="en-US" sz="878" b="1" dirty="0" err="1">
                <a:solidFill>
                  <a:srgbClr val="445469"/>
                </a:solidFill>
                <a:latin typeface="Open Sans Light"/>
              </a:rPr>
              <a:t>hallazgos</a:t>
            </a:r>
            <a:r>
              <a:rPr lang="en-US" sz="878" b="1" dirty="0">
                <a:solidFill>
                  <a:srgbClr val="445469"/>
                </a:solidFill>
                <a:latin typeface="Open Sans Light"/>
              </a:rPr>
              <a:t> de No </a:t>
            </a:r>
            <a:r>
              <a:rPr lang="en-US" sz="878" b="1" dirty="0" err="1">
                <a:solidFill>
                  <a:srgbClr val="445469"/>
                </a:solidFill>
                <a:latin typeface="Open Sans Light"/>
              </a:rPr>
              <a:t>conformidad</a:t>
            </a:r>
            <a:r>
              <a:rPr lang="en-US" sz="878" b="1" dirty="0">
                <a:solidFill>
                  <a:srgbClr val="445469"/>
                </a:solidFill>
                <a:latin typeface="Open Sans Light"/>
              </a:rPr>
              <a:t>. </a:t>
            </a:r>
            <a:r>
              <a:rPr lang="en-US" sz="878" b="1" dirty="0" err="1">
                <a:solidFill>
                  <a:srgbClr val="445469"/>
                </a:solidFill>
                <a:latin typeface="Open Sans Light"/>
              </a:rPr>
              <a:t>En</a:t>
            </a:r>
            <a:r>
              <a:rPr lang="en-US" sz="878" b="1" dirty="0">
                <a:solidFill>
                  <a:srgbClr val="445469"/>
                </a:solidFill>
                <a:latin typeface="Open Sans Light"/>
              </a:rPr>
              <a:t> la </a:t>
            </a:r>
            <a:r>
              <a:rPr lang="en-US" sz="878" b="1" dirty="0" err="1">
                <a:solidFill>
                  <a:srgbClr val="445469"/>
                </a:solidFill>
                <a:latin typeface="Open Sans Light"/>
              </a:rPr>
              <a:t>certificación</a:t>
            </a:r>
            <a:r>
              <a:rPr lang="en-US" sz="878" b="1" dirty="0">
                <a:solidFill>
                  <a:srgbClr val="445469"/>
                </a:solidFill>
                <a:latin typeface="Open Sans Light"/>
              </a:rPr>
              <a:t> </a:t>
            </a:r>
            <a:r>
              <a:rPr lang="en-US" sz="878" b="1" dirty="0" err="1">
                <a:solidFill>
                  <a:srgbClr val="445469"/>
                </a:solidFill>
                <a:latin typeface="Open Sans Light"/>
              </a:rPr>
              <a:t>inicial</a:t>
            </a:r>
            <a:r>
              <a:rPr lang="en-US" sz="878" b="1" dirty="0">
                <a:solidFill>
                  <a:srgbClr val="445469"/>
                </a:solidFill>
                <a:latin typeface="Open Sans Light"/>
              </a:rPr>
              <a:t> el </a:t>
            </a:r>
            <a:r>
              <a:rPr lang="en-US" sz="878" b="1" dirty="0" err="1">
                <a:solidFill>
                  <a:srgbClr val="445469"/>
                </a:solidFill>
                <a:latin typeface="Open Sans Light"/>
              </a:rPr>
              <a:t>certificador</a:t>
            </a:r>
            <a:r>
              <a:rPr lang="en-US" sz="878" b="1" dirty="0">
                <a:solidFill>
                  <a:srgbClr val="445469"/>
                </a:solidFill>
                <a:latin typeface="Open Sans Light"/>
              </a:rPr>
              <a:t> </a:t>
            </a:r>
            <a:r>
              <a:rPr lang="en-US" sz="878" b="1" dirty="0" err="1">
                <a:solidFill>
                  <a:srgbClr val="445469"/>
                </a:solidFill>
                <a:latin typeface="Open Sans Light"/>
              </a:rPr>
              <a:t>realiza</a:t>
            </a:r>
            <a:r>
              <a:rPr lang="en-US" sz="878" b="1" dirty="0">
                <a:solidFill>
                  <a:srgbClr val="445469"/>
                </a:solidFill>
                <a:latin typeface="Open Sans Light"/>
              </a:rPr>
              <a:t> la </a:t>
            </a:r>
            <a:r>
              <a:rPr lang="en-US" sz="878" b="1" dirty="0" err="1">
                <a:solidFill>
                  <a:srgbClr val="445469"/>
                </a:solidFill>
                <a:latin typeface="Open Sans Light"/>
              </a:rPr>
              <a:t>Etapa</a:t>
            </a:r>
            <a:r>
              <a:rPr lang="en-US" sz="878" b="1" dirty="0">
                <a:solidFill>
                  <a:srgbClr val="445469"/>
                </a:solidFill>
                <a:latin typeface="Open Sans Light"/>
              </a:rPr>
              <a:t> 1 </a:t>
            </a:r>
            <a:r>
              <a:rPr lang="en-US" sz="878" b="1" dirty="0" err="1">
                <a:solidFill>
                  <a:srgbClr val="445469"/>
                </a:solidFill>
                <a:latin typeface="Open Sans Light"/>
              </a:rPr>
              <a:t>en</a:t>
            </a:r>
            <a:r>
              <a:rPr lang="en-US" sz="878" b="1" dirty="0">
                <a:solidFill>
                  <a:srgbClr val="445469"/>
                </a:solidFill>
                <a:latin typeface="Open Sans Light"/>
              </a:rPr>
              <a:t> la </a:t>
            </a:r>
            <a:r>
              <a:rPr lang="en-US" sz="878" b="1" dirty="0" err="1">
                <a:solidFill>
                  <a:srgbClr val="445469"/>
                </a:solidFill>
                <a:latin typeface="Open Sans Light"/>
              </a:rPr>
              <a:t>semana</a:t>
            </a:r>
            <a:r>
              <a:rPr lang="en-US" sz="878" b="1" dirty="0">
                <a:solidFill>
                  <a:srgbClr val="445469"/>
                </a:solidFill>
                <a:latin typeface="Open Sans Light"/>
              </a:rPr>
              <a:t> 17 y la </a:t>
            </a:r>
            <a:r>
              <a:rPr lang="en-US" sz="878" b="1" dirty="0" err="1">
                <a:solidFill>
                  <a:srgbClr val="445469"/>
                </a:solidFill>
                <a:latin typeface="Open Sans Light"/>
              </a:rPr>
              <a:t>Etapa</a:t>
            </a:r>
            <a:r>
              <a:rPr lang="en-US" sz="878" b="1" dirty="0">
                <a:solidFill>
                  <a:srgbClr val="445469"/>
                </a:solidFill>
                <a:latin typeface="Open Sans Light"/>
              </a:rPr>
              <a:t> 2 </a:t>
            </a:r>
            <a:r>
              <a:rPr lang="en-US" sz="878" b="1" dirty="0" err="1">
                <a:solidFill>
                  <a:srgbClr val="445469"/>
                </a:solidFill>
                <a:latin typeface="Open Sans Light"/>
              </a:rPr>
              <a:t>en</a:t>
            </a:r>
            <a:r>
              <a:rPr lang="en-US" sz="878" b="1" dirty="0">
                <a:solidFill>
                  <a:srgbClr val="445469"/>
                </a:solidFill>
                <a:latin typeface="Open Sans Light"/>
              </a:rPr>
              <a:t> la semana19. </a:t>
            </a:r>
            <a:r>
              <a:rPr lang="en-US" sz="878" b="1" dirty="0" err="1">
                <a:solidFill>
                  <a:srgbClr val="445469"/>
                </a:solidFill>
                <a:latin typeface="Open Sans Light"/>
              </a:rPr>
              <a:t>En</a:t>
            </a:r>
            <a:r>
              <a:rPr lang="en-US" sz="878" b="1" dirty="0">
                <a:solidFill>
                  <a:srgbClr val="445469"/>
                </a:solidFill>
                <a:latin typeface="Open Sans Light"/>
              </a:rPr>
              <a:t> </a:t>
            </a:r>
            <a:r>
              <a:rPr lang="en-US" sz="878" b="1" dirty="0" err="1">
                <a:solidFill>
                  <a:srgbClr val="445469"/>
                </a:solidFill>
                <a:latin typeface="Open Sans Light"/>
              </a:rPr>
              <a:t>los</a:t>
            </a:r>
            <a:r>
              <a:rPr lang="en-US" sz="878" b="1" dirty="0">
                <a:solidFill>
                  <a:srgbClr val="445469"/>
                </a:solidFill>
                <a:latin typeface="Open Sans Light"/>
              </a:rPr>
              <a:t> </a:t>
            </a:r>
            <a:r>
              <a:rPr lang="en-US" sz="878" b="1" dirty="0" err="1">
                <a:solidFill>
                  <a:srgbClr val="445469"/>
                </a:solidFill>
                <a:latin typeface="Open Sans Light"/>
              </a:rPr>
              <a:t>seguimientos</a:t>
            </a:r>
            <a:r>
              <a:rPr lang="en-US" sz="878" b="1" dirty="0">
                <a:solidFill>
                  <a:srgbClr val="445469"/>
                </a:solidFill>
                <a:latin typeface="Open Sans Light"/>
              </a:rPr>
              <a:t>, la auditoria se </a:t>
            </a:r>
            <a:r>
              <a:rPr lang="en-US" sz="878" b="1" dirty="0" err="1">
                <a:solidFill>
                  <a:srgbClr val="445469"/>
                </a:solidFill>
                <a:latin typeface="Open Sans Light"/>
              </a:rPr>
              <a:t>realiza</a:t>
            </a:r>
            <a:r>
              <a:rPr lang="en-US" sz="878" b="1" dirty="0">
                <a:solidFill>
                  <a:srgbClr val="445469"/>
                </a:solidFill>
                <a:latin typeface="Open Sans Light"/>
              </a:rPr>
              <a:t> </a:t>
            </a:r>
            <a:r>
              <a:rPr lang="en-US" sz="878" b="1" dirty="0" err="1">
                <a:solidFill>
                  <a:srgbClr val="445469"/>
                </a:solidFill>
                <a:latin typeface="Open Sans Light"/>
              </a:rPr>
              <a:t>en</a:t>
            </a:r>
            <a:r>
              <a:rPr lang="en-US" sz="878" b="1" dirty="0">
                <a:solidFill>
                  <a:srgbClr val="445469"/>
                </a:solidFill>
                <a:latin typeface="Open Sans Light"/>
              </a:rPr>
              <a:t> la </a:t>
            </a:r>
            <a:r>
              <a:rPr lang="en-US" sz="878" b="1" dirty="0" err="1">
                <a:solidFill>
                  <a:srgbClr val="445469"/>
                </a:solidFill>
                <a:latin typeface="Open Sans Light"/>
              </a:rPr>
              <a:t>semana</a:t>
            </a:r>
            <a:r>
              <a:rPr lang="en-US" sz="878" b="1" dirty="0">
                <a:solidFill>
                  <a:srgbClr val="445469"/>
                </a:solidFill>
                <a:latin typeface="Open Sans Light"/>
              </a:rPr>
              <a:t> 18.</a:t>
            </a:r>
            <a:endParaRPr lang="es-MX" sz="878" b="1" dirty="0">
              <a:solidFill>
                <a:srgbClr val="445469"/>
              </a:solidFill>
              <a:latin typeface="Open Sans Light"/>
            </a:endParaRPr>
          </a:p>
        </p:txBody>
      </p:sp>
      <p:sp>
        <p:nvSpPr>
          <p:cNvPr id="31" name="Rounded Rectangle 9"/>
          <p:cNvSpPr/>
          <p:nvPr/>
        </p:nvSpPr>
        <p:spPr>
          <a:xfrm>
            <a:off x="5528918" y="1459157"/>
            <a:ext cx="265218" cy="206582"/>
          </a:xfrm>
          <a:prstGeom prst="roundRect">
            <a:avLst>
              <a:gd name="adj" fmla="val 50000"/>
            </a:avLst>
          </a:prstGeom>
          <a:solidFill>
            <a:schemeClr val="accent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32" name="Rounded Rectangle 9"/>
          <p:cNvSpPr/>
          <p:nvPr/>
        </p:nvSpPr>
        <p:spPr>
          <a:xfrm>
            <a:off x="5474702" y="2201827"/>
            <a:ext cx="1045665" cy="206582"/>
          </a:xfrm>
          <a:prstGeom prst="roundRect">
            <a:avLst>
              <a:gd name="adj" fmla="val 50000"/>
            </a:avLst>
          </a:prstGeom>
          <a:solidFill>
            <a:schemeClr val="accent2"/>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13" name="Rounded Rectangle 8"/>
          <p:cNvSpPr/>
          <p:nvPr/>
        </p:nvSpPr>
        <p:spPr>
          <a:xfrm>
            <a:off x="5997317" y="4212322"/>
            <a:ext cx="1518607" cy="206582"/>
          </a:xfrm>
          <a:prstGeom prst="roundRect">
            <a:avLst>
              <a:gd name="adj" fmla="val 50000"/>
            </a:avLst>
          </a:prstGeom>
          <a:solidFill>
            <a:schemeClr val="accent3"/>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36" name="Rounded Rectangle 9"/>
          <p:cNvSpPr/>
          <p:nvPr/>
        </p:nvSpPr>
        <p:spPr>
          <a:xfrm>
            <a:off x="5738186" y="1810729"/>
            <a:ext cx="6050639" cy="206582"/>
          </a:xfrm>
          <a:prstGeom prst="roundRect">
            <a:avLst>
              <a:gd name="adj" fmla="val 50000"/>
            </a:avLst>
          </a:prstGeom>
          <a:solidFill>
            <a:srgbClr val="F0615E"/>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
        <p:nvSpPr>
          <p:cNvPr id="7" name="Rounded Rectangle 6"/>
          <p:cNvSpPr/>
          <p:nvPr/>
        </p:nvSpPr>
        <p:spPr>
          <a:xfrm>
            <a:off x="5528918" y="1810729"/>
            <a:ext cx="520266" cy="206582"/>
          </a:xfrm>
          <a:prstGeom prst="roundRect">
            <a:avLst>
              <a:gd name="adj" fmla="val 50000"/>
            </a:avLst>
          </a:prstGeom>
          <a:solidFill>
            <a:schemeClr val="accent3"/>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3185"/>
            <a:endParaRPr lang="en-US" sz="2881" dirty="0">
              <a:solidFill>
                <a:prstClr val="white"/>
              </a:solidFill>
              <a:latin typeface="Open Sans Light"/>
            </a:endParaRPr>
          </a:p>
        </p:txBody>
      </p:sp>
    </p:spTree>
    <p:extLst>
      <p:ext uri="{BB962C8B-B14F-4D97-AF65-F5344CB8AC3E}">
        <p14:creationId xmlns:p14="http://schemas.microsoft.com/office/powerpoint/2010/main" val="381611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Mitra Brown">
      <a:dk1>
        <a:sysClr val="windowText" lastClr="000000"/>
      </a:dk1>
      <a:lt1>
        <a:sysClr val="window" lastClr="FFFFFF"/>
      </a:lt1>
      <a:dk2>
        <a:srgbClr val="464646"/>
      </a:dk2>
      <a:lt2>
        <a:srgbClr val="9B9B9B"/>
      </a:lt2>
      <a:accent1>
        <a:srgbClr val="E3CA8E"/>
      </a:accent1>
      <a:accent2>
        <a:srgbClr val="E8A662"/>
      </a:accent2>
      <a:accent3>
        <a:srgbClr val="CE883D"/>
      </a:accent3>
      <a:accent4>
        <a:srgbClr val="A05024"/>
      </a:accent4>
      <a:accent5>
        <a:srgbClr val="7F2610"/>
      </a:accent5>
      <a:accent6>
        <a:srgbClr val="E65D3B"/>
      </a:accent6>
      <a:hlink>
        <a:srgbClr val="A05024"/>
      </a:hlink>
      <a:folHlink>
        <a:srgbClr val="FEC037"/>
      </a:folHlink>
    </a:clrScheme>
    <a:fontScheme name="Custom 19">
      <a:majorFont>
        <a:latin typeface="La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Mitra Brown">
      <a:dk1>
        <a:sysClr val="windowText" lastClr="000000"/>
      </a:dk1>
      <a:lt1>
        <a:sysClr val="window" lastClr="FFFFFF"/>
      </a:lt1>
      <a:dk2>
        <a:srgbClr val="464646"/>
      </a:dk2>
      <a:lt2>
        <a:srgbClr val="9B9B9B"/>
      </a:lt2>
      <a:accent1>
        <a:srgbClr val="E3CA8E"/>
      </a:accent1>
      <a:accent2>
        <a:srgbClr val="E8A662"/>
      </a:accent2>
      <a:accent3>
        <a:srgbClr val="CE883D"/>
      </a:accent3>
      <a:accent4>
        <a:srgbClr val="A05024"/>
      </a:accent4>
      <a:accent5>
        <a:srgbClr val="7F2610"/>
      </a:accent5>
      <a:accent6>
        <a:srgbClr val="E65D3B"/>
      </a:accent6>
      <a:hlink>
        <a:srgbClr val="A05024"/>
      </a:hlink>
      <a:folHlink>
        <a:srgbClr val="FEC03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Preview">
      <a:dk1>
        <a:sysClr val="windowText" lastClr="000000"/>
      </a:dk1>
      <a:lt1>
        <a:sysClr val="window" lastClr="FFFFFF"/>
      </a:lt1>
      <a:dk2>
        <a:srgbClr val="464646"/>
      </a:dk2>
      <a:lt2>
        <a:srgbClr val="9B9B9B"/>
      </a:lt2>
      <a:accent1>
        <a:srgbClr val="138BB9"/>
      </a:accent1>
      <a:accent2>
        <a:srgbClr val="51C7BB"/>
      </a:accent2>
      <a:accent3>
        <a:srgbClr val="7ADC72"/>
      </a:accent3>
      <a:accent4>
        <a:srgbClr val="FF9F6E"/>
      </a:accent4>
      <a:accent5>
        <a:srgbClr val="DE406E"/>
      </a:accent5>
      <a:accent6>
        <a:srgbClr val="C83288"/>
      </a:accent6>
      <a:hlink>
        <a:srgbClr val="A05024"/>
      </a:hlink>
      <a:folHlink>
        <a:srgbClr val="FEC037"/>
      </a:folHlink>
    </a:clrScheme>
    <a:fontScheme name="Custom 19">
      <a:majorFont>
        <a:latin typeface="La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16259</TotalTime>
  <Words>3518</Words>
  <Application>Microsoft Office PowerPoint</Application>
  <PresentationFormat>Panorámica</PresentationFormat>
  <Paragraphs>332</Paragraphs>
  <Slides>23</Slides>
  <Notes>5</Notes>
  <HiddenSlides>0</HiddenSlides>
  <MMClips>0</MMClips>
  <ScaleCrop>false</ScaleCrop>
  <HeadingPairs>
    <vt:vector size="6" baseType="variant">
      <vt:variant>
        <vt:lpstr>Fuentes usadas</vt:lpstr>
      </vt:variant>
      <vt:variant>
        <vt:i4>15</vt:i4>
      </vt:variant>
      <vt:variant>
        <vt:lpstr>Tema</vt:lpstr>
      </vt:variant>
      <vt:variant>
        <vt:i4>4</vt:i4>
      </vt:variant>
      <vt:variant>
        <vt:lpstr>Títulos de diapositiva</vt:lpstr>
      </vt:variant>
      <vt:variant>
        <vt:i4>23</vt:i4>
      </vt:variant>
    </vt:vector>
  </HeadingPairs>
  <TitlesOfParts>
    <vt:vector size="42" baseType="lpstr">
      <vt:lpstr>Arial</vt:lpstr>
      <vt:lpstr>Arial Narrow</vt:lpstr>
      <vt:lpstr>Calibri</vt:lpstr>
      <vt:lpstr>Calibri Light</vt:lpstr>
      <vt:lpstr>HoloLens MDL2 Assets</vt:lpstr>
      <vt:lpstr>Lato</vt:lpstr>
      <vt:lpstr>Nevis</vt:lpstr>
      <vt:lpstr>Open Sans</vt:lpstr>
      <vt:lpstr>Open Sans</vt:lpstr>
      <vt:lpstr>Open Sans Light</vt:lpstr>
      <vt:lpstr>RaphaelIcons</vt:lpstr>
      <vt:lpstr>Segoe MDL2 Assets</vt:lpstr>
      <vt:lpstr>Signika Negative</vt:lpstr>
      <vt:lpstr>Sosa</vt:lpstr>
      <vt:lpstr>Wingdings</vt:lpstr>
      <vt:lpstr>Office Theme</vt:lpstr>
      <vt:lpstr>Custom Design</vt:lpstr>
      <vt:lpstr>8_Office Theme</vt:lpstr>
      <vt:lpstr>3_Office Theme</vt:lpstr>
      <vt:lpstr>Presentación de PowerPoint</vt:lpstr>
      <vt:lpstr>Qué es la ISO 22000</vt:lpstr>
      <vt:lpstr>Presentación de PowerPoint</vt:lpstr>
      <vt:lpstr>La certificación no se alcanza por el paso del tiempo</vt:lpstr>
      <vt:lpstr>¿Te conviene invertir en la Certificación?</vt:lpstr>
      <vt:lpstr>Cómo certificar, actualizar o mantener</vt:lpstr>
      <vt:lpstr>Certificación Garantizada</vt:lpstr>
      <vt:lpstr>Debido a que entendemos los dolores de cabeza que puede causar buscar la Certificación, te ofrecemos nuestra Garantía de Certificación.</vt:lpstr>
      <vt:lpstr>Plan de trabajo</vt:lpstr>
      <vt:lpstr>Forma de pago</vt:lpstr>
      <vt:lpstr>Cómo Iniciar tu Proyecto</vt:lpstr>
      <vt:lpstr>Certificados Emitidos a nivel mundial</vt:lpstr>
      <vt:lpstr>ISO 22000: Certificados em America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Síguenos</vt:lpstr>
      <vt:lpstr>Contáctanos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MITRA</dc:title>
  <dc:creator>Muse</dc:creator>
  <cp:lastModifiedBy>Usuario</cp:lastModifiedBy>
  <cp:revision>500</cp:revision>
  <dcterms:created xsi:type="dcterms:W3CDTF">2015-01-25T15:51:40Z</dcterms:created>
  <dcterms:modified xsi:type="dcterms:W3CDTF">2021-08-15T15:58:14Z</dcterms:modified>
</cp:coreProperties>
</file>